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5" r:id="rId5"/>
    <p:sldMasterId id="214748367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y="6858000" cx="9144000"/>
  <p:notesSz cx="9144000" cy="6858000"/>
  <p:embeddedFontLst>
    <p:embeddedFont>
      <p:font typeface="Tahoma"/>
      <p:regular r:id="rId30"/>
      <p:bold r:id="rId31"/>
    </p:embeddedFont>
    <p:embeddedFont>
      <p:font typeface="Century Gothic"/>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 uri="http://customooxmlschemas.google.com/">
      <go:slidesCustomData xmlns:go="http://customooxmlschemas.google.com/" r:id="rId36" roundtripDataSignature="AMtx7mjp2SL+9LcDtu6hXMSC82TGFmhKR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Tahoma-bold.fntdata"/><Relationship Id="rId30" Type="http://schemas.openxmlformats.org/officeDocument/2006/relationships/font" Target="fonts/Tahoma-regular.fntdata"/><Relationship Id="rId11" Type="http://schemas.openxmlformats.org/officeDocument/2006/relationships/slide" Target="slides/slide4.xml"/><Relationship Id="rId33" Type="http://schemas.openxmlformats.org/officeDocument/2006/relationships/font" Target="fonts/CenturyGothic-bold.fntdata"/><Relationship Id="rId10" Type="http://schemas.openxmlformats.org/officeDocument/2006/relationships/slide" Target="slides/slide3.xml"/><Relationship Id="rId32" Type="http://schemas.openxmlformats.org/officeDocument/2006/relationships/font" Target="fonts/CenturyGothic-regular.fntdata"/><Relationship Id="rId13" Type="http://schemas.openxmlformats.org/officeDocument/2006/relationships/slide" Target="slides/slide6.xml"/><Relationship Id="rId35" Type="http://schemas.openxmlformats.org/officeDocument/2006/relationships/font" Target="fonts/CenturyGothic-boldItalic.fntdata"/><Relationship Id="rId12" Type="http://schemas.openxmlformats.org/officeDocument/2006/relationships/slide" Target="slides/slide5.xml"/><Relationship Id="rId34" Type="http://schemas.openxmlformats.org/officeDocument/2006/relationships/font" Target="fonts/CenturyGothic-italic.fntdata"/><Relationship Id="rId15" Type="http://schemas.openxmlformats.org/officeDocument/2006/relationships/slide" Target="slides/slide8.xml"/><Relationship Id="rId14" Type="http://schemas.openxmlformats.org/officeDocument/2006/relationships/slide" Target="slides/slide7.xml"/><Relationship Id="rId36" Type="http://customschemas.google.com/relationships/presentationmetadata" Target="meta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44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80013" y="0"/>
            <a:ext cx="3962400" cy="3444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3300413"/>
            <a:ext cx="7315200" cy="270033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13513"/>
            <a:ext cx="3962400" cy="3444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80013" y="6513513"/>
            <a:ext cx="3962400" cy="3444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 name="Google Shape;228;p1:notes"/>
          <p:cNvSpPr txBox="1"/>
          <p:nvPr>
            <p:ph idx="1" type="body"/>
          </p:nvPr>
        </p:nvSpPr>
        <p:spPr>
          <a:xfrm>
            <a:off x="914400" y="3300413"/>
            <a:ext cx="7315200" cy="27003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p1:notes"/>
          <p:cNvSpPr txBox="1"/>
          <p:nvPr>
            <p:ph idx="12" type="sldNum"/>
          </p:nvPr>
        </p:nvSpPr>
        <p:spPr>
          <a:xfrm>
            <a:off x="5180013" y="6513513"/>
            <a:ext cx="3962400" cy="3444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10: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p1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1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p1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1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p1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1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1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1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p1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1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p1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1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p1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17: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1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18: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2" name="Google Shape;442;p1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1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9" name="Google Shape;449;p1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p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20: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p2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2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2" name="Google Shape;462;p2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2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2" name="Google Shape;472;p2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p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p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p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7: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8: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p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Picture" showMasterSp="0">
  <p:cSld name="Title Slide with Picture">
    <p:spTree>
      <p:nvGrpSpPr>
        <p:cNvPr id="15" name="Shape 15"/>
        <p:cNvGrpSpPr/>
        <p:nvPr/>
      </p:nvGrpSpPr>
      <p:grpSpPr>
        <a:xfrm>
          <a:off x="0" y="0"/>
          <a:ext cx="0" cy="0"/>
          <a:chOff x="0" y="0"/>
          <a:chExt cx="0" cy="0"/>
        </a:xfrm>
      </p:grpSpPr>
      <p:grpSp>
        <p:nvGrpSpPr>
          <p:cNvPr id="16" name="Google Shape;16;p24"/>
          <p:cNvGrpSpPr/>
          <p:nvPr/>
        </p:nvGrpSpPr>
        <p:grpSpPr>
          <a:xfrm rot="10800000">
            <a:off x="0" y="5645511"/>
            <a:ext cx="9143999" cy="63125"/>
            <a:chOff x="507492" y="1501519"/>
            <a:chExt cx="8129016" cy="63125"/>
          </a:xfrm>
        </p:grpSpPr>
        <p:cxnSp>
          <p:nvCxnSpPr>
            <p:cNvPr id="17" name="Google Shape;17;p24"/>
            <p:cNvCxnSpPr/>
            <p:nvPr/>
          </p:nvCxnSpPr>
          <p:spPr>
            <a:xfrm>
              <a:off x="507492" y="1564644"/>
              <a:ext cx="8129016" cy="0"/>
            </a:xfrm>
            <a:prstGeom prst="straightConnector1">
              <a:avLst/>
            </a:prstGeom>
            <a:noFill/>
            <a:ln cap="flat" cmpd="sng" w="38100">
              <a:solidFill>
                <a:schemeClr val="dk1"/>
              </a:solidFill>
              <a:prstDash val="solid"/>
              <a:miter lim="800000"/>
              <a:headEnd len="sm" w="sm" type="none"/>
              <a:tailEnd len="sm" w="sm" type="none"/>
            </a:ln>
          </p:spPr>
        </p:cxnSp>
        <p:cxnSp>
          <p:nvCxnSpPr>
            <p:cNvPr id="18" name="Google Shape;18;p24"/>
            <p:cNvCxnSpPr/>
            <p:nvPr/>
          </p:nvCxnSpPr>
          <p:spPr>
            <a:xfrm>
              <a:off x="507492" y="1501519"/>
              <a:ext cx="8129016" cy="0"/>
            </a:xfrm>
            <a:prstGeom prst="straightConnector1">
              <a:avLst/>
            </a:prstGeom>
            <a:noFill/>
            <a:ln cap="flat" cmpd="sng" w="12700">
              <a:solidFill>
                <a:schemeClr val="dk1"/>
              </a:solidFill>
              <a:prstDash val="solid"/>
              <a:miter lim="800000"/>
              <a:headEnd len="sm" w="sm" type="none"/>
              <a:tailEnd len="sm" w="sm" type="none"/>
            </a:ln>
          </p:spPr>
        </p:cxnSp>
      </p:grpSp>
      <p:grpSp>
        <p:nvGrpSpPr>
          <p:cNvPr id="19" name="Google Shape;19;p24"/>
          <p:cNvGrpSpPr/>
          <p:nvPr/>
        </p:nvGrpSpPr>
        <p:grpSpPr>
          <a:xfrm>
            <a:off x="0" y="1143001"/>
            <a:ext cx="9143999" cy="63125"/>
            <a:chOff x="507492" y="1501519"/>
            <a:chExt cx="8129016" cy="63125"/>
          </a:xfrm>
        </p:grpSpPr>
        <p:cxnSp>
          <p:nvCxnSpPr>
            <p:cNvPr id="20" name="Google Shape;20;p24"/>
            <p:cNvCxnSpPr/>
            <p:nvPr/>
          </p:nvCxnSpPr>
          <p:spPr>
            <a:xfrm>
              <a:off x="507492" y="1564644"/>
              <a:ext cx="8129016" cy="0"/>
            </a:xfrm>
            <a:prstGeom prst="straightConnector1">
              <a:avLst/>
            </a:prstGeom>
            <a:noFill/>
            <a:ln cap="flat" cmpd="sng" w="38100">
              <a:solidFill>
                <a:schemeClr val="dk1"/>
              </a:solidFill>
              <a:prstDash val="solid"/>
              <a:miter lim="800000"/>
              <a:headEnd len="sm" w="sm" type="none"/>
              <a:tailEnd len="sm" w="sm" type="none"/>
            </a:ln>
          </p:spPr>
        </p:cxnSp>
        <p:cxnSp>
          <p:nvCxnSpPr>
            <p:cNvPr id="21" name="Google Shape;21;p24"/>
            <p:cNvCxnSpPr/>
            <p:nvPr/>
          </p:nvCxnSpPr>
          <p:spPr>
            <a:xfrm>
              <a:off x="507492" y="1501519"/>
              <a:ext cx="8129016" cy="0"/>
            </a:xfrm>
            <a:prstGeom prst="straightConnector1">
              <a:avLst/>
            </a:prstGeom>
            <a:noFill/>
            <a:ln cap="flat" cmpd="sng" w="12700">
              <a:solidFill>
                <a:schemeClr val="dk1"/>
              </a:solidFill>
              <a:prstDash val="solid"/>
              <a:miter lim="800000"/>
              <a:headEnd len="sm" w="sm" type="none"/>
              <a:tailEnd len="sm" w="sm" type="none"/>
            </a:ln>
          </p:spPr>
        </p:cxnSp>
      </p:grpSp>
      <p:sp>
        <p:nvSpPr>
          <p:cNvPr id="22" name="Google Shape;22;p24"/>
          <p:cNvSpPr/>
          <p:nvPr/>
        </p:nvSpPr>
        <p:spPr>
          <a:xfrm>
            <a:off x="0" y="5778124"/>
            <a:ext cx="9144000" cy="107987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Calibri"/>
              <a:ea typeface="Calibri"/>
              <a:cs typeface="Calibri"/>
              <a:sym typeface="Calibri"/>
            </a:endParaRPr>
          </a:p>
        </p:txBody>
      </p:sp>
      <p:sp>
        <p:nvSpPr>
          <p:cNvPr id="23" name="Google Shape;23;p24"/>
          <p:cNvSpPr/>
          <p:nvPr/>
        </p:nvSpPr>
        <p:spPr>
          <a:xfrm>
            <a:off x="0" y="0"/>
            <a:ext cx="9144000" cy="107987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Calibri"/>
              <a:ea typeface="Calibri"/>
              <a:cs typeface="Calibri"/>
              <a:sym typeface="Calibri"/>
            </a:endParaRPr>
          </a:p>
        </p:txBody>
      </p:sp>
      <p:sp>
        <p:nvSpPr>
          <p:cNvPr id="24" name="Google Shape;24;p24"/>
          <p:cNvSpPr txBox="1"/>
          <p:nvPr>
            <p:ph type="ctrTitle"/>
          </p:nvPr>
        </p:nvSpPr>
        <p:spPr>
          <a:xfrm>
            <a:off x="828675" y="2292095"/>
            <a:ext cx="4300538" cy="2219691"/>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sz="33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24"/>
          <p:cNvSpPr txBox="1"/>
          <p:nvPr>
            <p:ph idx="1" type="subTitle"/>
          </p:nvPr>
        </p:nvSpPr>
        <p:spPr>
          <a:xfrm>
            <a:off x="828675" y="4511785"/>
            <a:ext cx="4300538" cy="955565"/>
          </a:xfrm>
          <a:prstGeom prst="rect">
            <a:avLst/>
          </a:prstGeom>
          <a:noFill/>
          <a:ln>
            <a:noFill/>
          </a:ln>
        </p:spPr>
        <p:txBody>
          <a:bodyPr anchorCtr="0" anchor="t" bIns="0" lIns="0" spcFirstLastPara="1" rIns="0" wrap="square" tIns="0">
            <a:normAutofit/>
          </a:bodyPr>
          <a:lstStyle>
            <a:lvl1pPr lvl="0" algn="l">
              <a:spcBef>
                <a:spcPts val="0"/>
              </a:spcBef>
              <a:spcAft>
                <a:spcPts val="0"/>
              </a:spcAft>
              <a:buClr>
                <a:schemeClr val="dk1"/>
              </a:buClr>
              <a:buSzPts val="1350"/>
              <a:buFont typeface="Times New Roman"/>
              <a:buNone/>
              <a:defRPr sz="1350"/>
            </a:lvl1pPr>
            <a:lvl2pPr lvl="1" algn="ctr">
              <a:spcBef>
                <a:spcPts val="0"/>
              </a:spcBef>
              <a:spcAft>
                <a:spcPts val="0"/>
              </a:spcAft>
              <a:buSzPts val="1500"/>
              <a:buFont typeface="Calibri"/>
              <a:buNone/>
              <a:defRPr sz="1500"/>
            </a:lvl2pPr>
            <a:lvl3pPr lvl="2" algn="ctr">
              <a:spcBef>
                <a:spcPts val="0"/>
              </a:spcBef>
              <a:spcAft>
                <a:spcPts val="0"/>
              </a:spcAft>
              <a:buSzPts val="1350"/>
              <a:buFont typeface="Calibri"/>
              <a:buNone/>
              <a:defRPr sz="1350"/>
            </a:lvl3pPr>
            <a:lvl4pPr lvl="3" algn="ctr">
              <a:spcBef>
                <a:spcPts val="0"/>
              </a:spcBef>
              <a:spcAft>
                <a:spcPts val="0"/>
              </a:spcAft>
              <a:buSzPts val="1200"/>
              <a:buFont typeface="Calibri"/>
              <a:buNone/>
              <a:defRPr sz="1200"/>
            </a:lvl4pPr>
            <a:lvl5pPr lvl="4" algn="ctr">
              <a:spcBef>
                <a:spcPts val="0"/>
              </a:spcBef>
              <a:spcAft>
                <a:spcPts val="0"/>
              </a:spcAft>
              <a:buSzPts val="1200"/>
              <a:buFont typeface="Calibri"/>
              <a:buNone/>
              <a:defRPr sz="1200"/>
            </a:lvl5pPr>
            <a:lvl6pPr lvl="5" algn="ctr">
              <a:spcBef>
                <a:spcPts val="0"/>
              </a:spcBef>
              <a:spcAft>
                <a:spcPts val="0"/>
              </a:spcAft>
              <a:buSzPts val="1200"/>
              <a:buFont typeface="Calibri"/>
              <a:buNone/>
              <a:defRPr sz="1200"/>
            </a:lvl6pPr>
            <a:lvl7pPr lvl="6" algn="ctr">
              <a:spcBef>
                <a:spcPts val="0"/>
              </a:spcBef>
              <a:spcAft>
                <a:spcPts val="0"/>
              </a:spcAft>
              <a:buSzPts val="1200"/>
              <a:buFont typeface="Calibri"/>
              <a:buNone/>
              <a:defRPr sz="1200"/>
            </a:lvl7pPr>
            <a:lvl8pPr lvl="7" algn="ctr">
              <a:spcBef>
                <a:spcPts val="0"/>
              </a:spcBef>
              <a:spcAft>
                <a:spcPts val="0"/>
              </a:spcAft>
              <a:buSzPts val="1200"/>
              <a:buFont typeface="Calibri"/>
              <a:buNone/>
              <a:defRPr sz="1200"/>
            </a:lvl8pPr>
            <a:lvl9pPr lvl="8" algn="ctr">
              <a:spcBef>
                <a:spcPts val="0"/>
              </a:spcBef>
              <a:spcAft>
                <a:spcPts val="0"/>
              </a:spcAft>
              <a:buSzPts val="1200"/>
              <a:buFont typeface="Calibri"/>
              <a:buNone/>
              <a:defRPr sz="1200"/>
            </a:lvl9pPr>
          </a:lstStyle>
          <a:p/>
        </p:txBody>
      </p:sp>
      <p:pic>
        <p:nvPicPr>
          <p:cNvPr id="26" name="Google Shape;26;p24"/>
          <p:cNvPicPr preferRelativeResize="0"/>
          <p:nvPr/>
        </p:nvPicPr>
        <p:blipFill rotWithShape="1">
          <a:blip r:embed="rId2">
            <a:alphaModFix/>
          </a:blip>
          <a:srcRect b="0" l="0" r="0" t="0"/>
          <a:stretch/>
        </p:blipFill>
        <p:spPr>
          <a:xfrm>
            <a:off x="994410" y="0"/>
            <a:ext cx="1310643" cy="2292094"/>
          </a:xfrm>
          <a:prstGeom prst="rect">
            <a:avLst/>
          </a:prstGeom>
          <a:noFill/>
          <a:ln>
            <a:noFill/>
          </a:ln>
        </p:spPr>
      </p:pic>
      <p:sp>
        <p:nvSpPr>
          <p:cNvPr id="27" name="Google Shape;27;p24"/>
          <p:cNvSpPr/>
          <p:nvPr>
            <p:ph idx="2" type="pic"/>
          </p:nvPr>
        </p:nvSpPr>
        <p:spPr>
          <a:xfrm>
            <a:off x="5235798" y="1310656"/>
            <a:ext cx="3908203" cy="2000548"/>
          </a:xfrm>
          <a:prstGeom prst="rect">
            <a:avLst/>
          </a:prstGeom>
          <a:solidFill>
            <a:srgbClr val="CCCCCC"/>
          </a:solidFill>
          <a:ln>
            <a:noFill/>
          </a:ln>
        </p:spPr>
        <p:txBody>
          <a:bodyPr anchorCtr="0" anchor="t" bIns="0" lIns="0" spcFirstLastPara="1" rIns="0" wrap="square" tIns="1005825">
            <a:spAutoFit/>
          </a:bodyPr>
          <a:lstStyle>
            <a:lvl1pPr lvl="0" marR="0" rtl="0" algn="ctr">
              <a:spcBef>
                <a:spcPts val="0"/>
              </a:spcBef>
              <a:spcAft>
                <a:spcPts val="0"/>
              </a:spcAft>
              <a:buClr>
                <a:schemeClr val="dk1"/>
              </a:buClr>
              <a:buSzPts val="3200"/>
              <a:buFont typeface="Times New Roman"/>
              <a:buNone/>
              <a:defRPr b="0" i="0" sz="32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atin typeface="Calibri"/>
                <a:ea typeface="Calibri"/>
                <a:cs typeface="Calibri"/>
                <a:sym typeface="Calibri"/>
              </a:defRPr>
            </a:lvl2pPr>
            <a:lvl3pPr lvl="2" marR="0" rtl="0" algn="l">
              <a:spcBef>
                <a:spcPts val="0"/>
              </a:spcBef>
              <a:spcAft>
                <a:spcPts val="0"/>
              </a:spcAft>
              <a:buSzPts val="1400"/>
              <a:buNone/>
              <a:defRPr b="0" i="0" sz="1800" u="none" cap="none" strike="noStrike">
                <a:latin typeface="Calibri"/>
                <a:ea typeface="Calibri"/>
                <a:cs typeface="Calibri"/>
                <a:sym typeface="Calibri"/>
              </a:defRPr>
            </a:lvl3pPr>
            <a:lvl4pPr lvl="3" marR="0" rtl="0" algn="l">
              <a:spcBef>
                <a:spcPts val="0"/>
              </a:spcBef>
              <a:spcAft>
                <a:spcPts val="0"/>
              </a:spcAft>
              <a:buSzPts val="1400"/>
              <a:buNone/>
              <a:defRPr b="0" i="0" sz="1800" u="none" cap="none" strike="noStrike">
                <a:latin typeface="Calibri"/>
                <a:ea typeface="Calibri"/>
                <a:cs typeface="Calibri"/>
                <a:sym typeface="Calibri"/>
              </a:defRPr>
            </a:lvl4pPr>
            <a:lvl5pPr lvl="4" marR="0" rtl="0" algn="l">
              <a:spcBef>
                <a:spcPts val="0"/>
              </a:spcBef>
              <a:spcAft>
                <a:spcPts val="0"/>
              </a:spcAft>
              <a:buSzPts val="1400"/>
              <a:buNone/>
              <a:defRPr b="0" i="0" sz="1800" u="none" cap="none" strike="noStrike">
                <a:latin typeface="Calibri"/>
                <a:ea typeface="Calibri"/>
                <a:cs typeface="Calibri"/>
                <a:sym typeface="Calibri"/>
              </a:defRPr>
            </a:lvl5pPr>
            <a:lvl6pPr lvl="5" marR="0" rtl="0" algn="l">
              <a:spcBef>
                <a:spcPts val="0"/>
              </a:spcBef>
              <a:spcAft>
                <a:spcPts val="0"/>
              </a:spcAft>
              <a:buSzPts val="1400"/>
              <a:buNone/>
              <a:defRPr b="0" i="0" sz="1800" u="none" cap="none" strike="noStrike">
                <a:latin typeface="Calibri"/>
                <a:ea typeface="Calibri"/>
                <a:cs typeface="Calibri"/>
                <a:sym typeface="Calibri"/>
              </a:defRPr>
            </a:lvl6pPr>
            <a:lvl7pPr lvl="6" marR="0" rtl="0" algn="l">
              <a:spcBef>
                <a:spcPts val="0"/>
              </a:spcBef>
              <a:spcAft>
                <a:spcPts val="0"/>
              </a:spcAft>
              <a:buSzPts val="1400"/>
              <a:buNone/>
              <a:defRPr b="0" i="0" sz="1800" u="none" cap="none" strike="noStrike">
                <a:latin typeface="Calibri"/>
                <a:ea typeface="Calibri"/>
                <a:cs typeface="Calibri"/>
                <a:sym typeface="Calibri"/>
              </a:defRPr>
            </a:lvl7pPr>
            <a:lvl8pPr lvl="7" marR="0" rtl="0" algn="l">
              <a:spcBef>
                <a:spcPts val="0"/>
              </a:spcBef>
              <a:spcAft>
                <a:spcPts val="0"/>
              </a:spcAft>
              <a:buSzPts val="1400"/>
              <a:buNone/>
              <a:defRPr b="0" i="0" sz="1800" u="none" cap="none" strike="noStrike">
                <a:latin typeface="Calibri"/>
                <a:ea typeface="Calibri"/>
                <a:cs typeface="Calibri"/>
                <a:sym typeface="Calibri"/>
              </a:defRPr>
            </a:lvl8pPr>
            <a:lvl9pPr lvl="8"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28" name="Google Shape;28;p24"/>
          <p:cNvSpPr/>
          <p:nvPr/>
        </p:nvSpPr>
        <p:spPr>
          <a:xfrm>
            <a:off x="9258300" y="0"/>
            <a:ext cx="971550" cy="6858000"/>
          </a:xfrm>
          <a:prstGeom prst="roundRect">
            <a:avLst>
              <a:gd fmla="val 9717" name="adj"/>
            </a:avLst>
          </a:prstGeom>
          <a:solidFill>
            <a:srgbClr val="A6A6A6"/>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en-US" sz="900" u="none" cap="none" strike="noStrike">
                <a:solidFill>
                  <a:schemeClr val="lt1"/>
                </a:solidFill>
                <a:latin typeface="Arial"/>
                <a:ea typeface="Arial"/>
                <a:cs typeface="Arial"/>
                <a:sym typeface="Arial"/>
              </a:rPr>
              <a:t>NOTE:</a:t>
            </a:r>
            <a:endParaRPr/>
          </a:p>
          <a:p>
            <a:pPr indent="0" lvl="0" marL="0" marR="0" rtl="0" algn="l">
              <a:spcBef>
                <a:spcPts val="0"/>
              </a:spcBef>
              <a:spcAft>
                <a:spcPts val="0"/>
              </a:spcAft>
              <a:buNone/>
            </a:pPr>
            <a:r>
              <a:rPr i="1" lang="en-US" sz="900">
                <a:solidFill>
                  <a:schemeClr val="lt1"/>
                </a:solidFill>
                <a:latin typeface="Arial"/>
                <a:ea typeface="Arial"/>
                <a:cs typeface="Arial"/>
                <a:sym typeface="Arial"/>
              </a:rPr>
              <a:t>To change the  image on this slide, select the picture and delete it. Then click the Pictures icon in the placeholder to insert your own image.</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9" name="Shape 79"/>
        <p:cNvGrpSpPr/>
        <p:nvPr/>
      </p:nvGrpSpPr>
      <p:grpSpPr>
        <a:xfrm>
          <a:off x="0" y="0"/>
          <a:ext cx="0" cy="0"/>
          <a:chOff x="0" y="0"/>
          <a:chExt cx="0" cy="0"/>
        </a:xfrm>
      </p:grpSpPr>
      <p:sp>
        <p:nvSpPr>
          <p:cNvPr id="80" name="Google Shape;80;p40"/>
          <p:cNvSpPr txBox="1"/>
          <p:nvPr>
            <p:ph type="ctrTitle"/>
          </p:nvPr>
        </p:nvSpPr>
        <p:spPr>
          <a:xfrm>
            <a:off x="819314" y="596019"/>
            <a:ext cx="7510506" cy="3213982"/>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lt1"/>
              </a:buClr>
              <a:buSzPts val="4000"/>
              <a:buFont typeface="Century Gothic"/>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40"/>
          <p:cNvSpPr txBox="1"/>
          <p:nvPr>
            <p:ph idx="1" type="subTitle"/>
          </p:nvPr>
        </p:nvSpPr>
        <p:spPr>
          <a:xfrm>
            <a:off x="819314" y="3886200"/>
            <a:ext cx="7510506" cy="2219108"/>
          </a:xfrm>
          <a:prstGeom prst="rect">
            <a:avLst/>
          </a:prstGeom>
          <a:noFill/>
          <a:ln>
            <a:noFill/>
          </a:ln>
        </p:spPr>
        <p:txBody>
          <a:bodyPr anchorCtr="0" anchor="t" bIns="45700" lIns="91425" spcFirstLastPara="1" rIns="91425" wrap="square" tIns="45700">
            <a:normAutofit/>
          </a:bodyPr>
          <a:lstStyle>
            <a:lvl1pPr lvl="0" algn="ctr">
              <a:spcBef>
                <a:spcPts val="360"/>
              </a:spcBef>
              <a:spcAft>
                <a:spcPts val="0"/>
              </a:spcAft>
              <a:buSzPts val="2340"/>
              <a:buNone/>
              <a:defRPr sz="1800">
                <a:solidFill>
                  <a:schemeClr val="lt1"/>
                </a:solidFill>
              </a:defRPr>
            </a:lvl1pPr>
            <a:lvl2pPr lvl="1" algn="ctr">
              <a:spcBef>
                <a:spcPts val="600"/>
              </a:spcBef>
              <a:spcAft>
                <a:spcPts val="0"/>
              </a:spcAft>
              <a:buSzPts val="2080"/>
              <a:buNone/>
              <a:defRPr>
                <a:solidFill>
                  <a:schemeClr val="lt1"/>
                </a:solidFill>
              </a:defRPr>
            </a:lvl2pPr>
            <a:lvl3pPr lvl="2" algn="ctr">
              <a:spcBef>
                <a:spcPts val="600"/>
              </a:spcBef>
              <a:spcAft>
                <a:spcPts val="0"/>
              </a:spcAft>
              <a:buSzPts val="1820"/>
              <a:buNone/>
              <a:defRPr>
                <a:solidFill>
                  <a:schemeClr val="lt1"/>
                </a:solidFill>
              </a:defRPr>
            </a:lvl3pPr>
            <a:lvl4pPr lvl="3" algn="ctr">
              <a:spcBef>
                <a:spcPts val="600"/>
              </a:spcBef>
              <a:spcAft>
                <a:spcPts val="0"/>
              </a:spcAft>
              <a:buSzPts val="1820"/>
              <a:buNone/>
              <a:defRPr>
                <a:solidFill>
                  <a:schemeClr val="lt1"/>
                </a:solidFill>
              </a:defRPr>
            </a:lvl4pPr>
            <a:lvl5pPr lvl="4" algn="ctr">
              <a:spcBef>
                <a:spcPts val="600"/>
              </a:spcBef>
              <a:spcAft>
                <a:spcPts val="0"/>
              </a:spcAft>
              <a:buSzPts val="1560"/>
              <a:buNone/>
              <a:defRPr>
                <a:solidFill>
                  <a:schemeClr val="lt1"/>
                </a:solidFill>
              </a:defRPr>
            </a:lvl5pPr>
            <a:lvl6pPr lvl="5" algn="ctr">
              <a:spcBef>
                <a:spcPts val="600"/>
              </a:spcBef>
              <a:spcAft>
                <a:spcPts val="0"/>
              </a:spcAft>
              <a:buSzPts val="1430"/>
              <a:buNone/>
              <a:defRPr>
                <a:solidFill>
                  <a:schemeClr val="lt1"/>
                </a:solidFill>
              </a:defRPr>
            </a:lvl6pPr>
            <a:lvl7pPr lvl="6" algn="ctr">
              <a:spcBef>
                <a:spcPts val="600"/>
              </a:spcBef>
              <a:spcAft>
                <a:spcPts val="0"/>
              </a:spcAft>
              <a:buSzPts val="1430"/>
              <a:buNone/>
              <a:defRPr>
                <a:solidFill>
                  <a:schemeClr val="lt1"/>
                </a:solidFill>
              </a:defRPr>
            </a:lvl7pPr>
            <a:lvl8pPr lvl="7" algn="ctr">
              <a:spcBef>
                <a:spcPts val="600"/>
              </a:spcBef>
              <a:spcAft>
                <a:spcPts val="0"/>
              </a:spcAft>
              <a:buSzPts val="1430"/>
              <a:buNone/>
              <a:defRPr>
                <a:solidFill>
                  <a:schemeClr val="lt1"/>
                </a:solidFill>
              </a:defRPr>
            </a:lvl8pPr>
            <a:lvl9pPr lvl="8" algn="ctr">
              <a:spcBef>
                <a:spcPts val="600"/>
              </a:spcBef>
              <a:spcAft>
                <a:spcPts val="600"/>
              </a:spcAft>
              <a:buSzPts val="1100"/>
              <a:buNone/>
              <a:defRPr>
                <a:solidFill>
                  <a:schemeClr val="lt1"/>
                </a:solidFill>
              </a:defRPr>
            </a:lvl9pPr>
          </a:lstStyle>
          <a:p/>
        </p:txBody>
      </p:sp>
      <p:sp>
        <p:nvSpPr>
          <p:cNvPr id="82" name="Google Shape;82;p40"/>
          <p:cNvSpPr txBox="1"/>
          <p:nvPr>
            <p:ph idx="10" type="dt"/>
          </p:nvPr>
        </p:nvSpPr>
        <p:spPr>
          <a:xfrm>
            <a:off x="6551708" y="6178260"/>
            <a:ext cx="1287464"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40"/>
          <p:cNvSpPr txBox="1"/>
          <p:nvPr>
            <p:ph idx="11" type="ftr"/>
          </p:nvPr>
        </p:nvSpPr>
        <p:spPr>
          <a:xfrm>
            <a:off x="818347" y="6178260"/>
            <a:ext cx="562413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40"/>
          <p:cNvSpPr txBox="1"/>
          <p:nvPr>
            <p:ph idx="12" type="sldNum"/>
          </p:nvPr>
        </p:nvSpPr>
        <p:spPr>
          <a:xfrm>
            <a:off x="7917202" y="6178260"/>
            <a:ext cx="41348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5" name="Shape 85"/>
        <p:cNvGrpSpPr/>
        <p:nvPr/>
      </p:nvGrpSpPr>
      <p:grpSpPr>
        <a:xfrm>
          <a:off x="0" y="0"/>
          <a:ext cx="0" cy="0"/>
          <a:chOff x="0" y="0"/>
          <a:chExt cx="0" cy="0"/>
        </a:xfrm>
      </p:grpSpPr>
      <p:sp>
        <p:nvSpPr>
          <p:cNvPr id="86" name="Google Shape;86;p41"/>
          <p:cNvSpPr txBox="1"/>
          <p:nvPr>
            <p:ph type="title"/>
          </p:nvPr>
        </p:nvSpPr>
        <p:spPr>
          <a:xfrm>
            <a:off x="819314" y="3270698"/>
            <a:ext cx="7510506" cy="1823305"/>
          </a:xfrm>
          <a:prstGeom prst="rect">
            <a:avLst/>
          </a:prstGeom>
          <a:noFill/>
          <a:ln>
            <a:noFill/>
          </a:ln>
        </p:spPr>
        <p:txBody>
          <a:bodyPr anchorCtr="0" anchor="b" bIns="45700" lIns="91425" spcFirstLastPara="1" rIns="91425" wrap="square" tIns="45700">
            <a:normAutofit/>
          </a:bodyPr>
          <a:lstStyle>
            <a:lvl1pPr lvl="0" algn="r">
              <a:spcBef>
                <a:spcPts val="0"/>
              </a:spcBef>
              <a:spcAft>
                <a:spcPts val="0"/>
              </a:spcAft>
              <a:buClr>
                <a:schemeClr val="lt1"/>
              </a:buClr>
              <a:buSzPts val="2800"/>
              <a:buFont typeface="Century Gothic"/>
              <a:buNone/>
              <a:defRPr b="0" sz="2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41"/>
          <p:cNvSpPr txBox="1"/>
          <p:nvPr>
            <p:ph idx="1" type="body"/>
          </p:nvPr>
        </p:nvSpPr>
        <p:spPr>
          <a:xfrm>
            <a:off x="819314" y="5103810"/>
            <a:ext cx="7510506" cy="998250"/>
          </a:xfrm>
          <a:prstGeom prst="rect">
            <a:avLst/>
          </a:prstGeom>
          <a:noFill/>
          <a:ln>
            <a:noFill/>
          </a:ln>
        </p:spPr>
        <p:txBody>
          <a:bodyPr anchorCtr="0" anchor="t" bIns="45700" lIns="91425" spcFirstLastPara="1" rIns="91425" wrap="square" tIns="45700">
            <a:normAutofit/>
          </a:bodyPr>
          <a:lstStyle>
            <a:lvl1pPr indent="-228600" lvl="0" marL="457200" algn="r">
              <a:spcBef>
                <a:spcPts val="360"/>
              </a:spcBef>
              <a:spcAft>
                <a:spcPts val="0"/>
              </a:spcAft>
              <a:buSzPts val="2340"/>
              <a:buNone/>
              <a:defRPr sz="1800">
                <a:solidFill>
                  <a:schemeClr val="lt1"/>
                </a:solidFill>
              </a:defRPr>
            </a:lvl1pPr>
            <a:lvl2pPr indent="-228600" lvl="1" marL="914400" algn="l">
              <a:spcBef>
                <a:spcPts val="600"/>
              </a:spcBef>
              <a:spcAft>
                <a:spcPts val="0"/>
              </a:spcAft>
              <a:buSzPts val="2340"/>
              <a:buNone/>
              <a:defRPr sz="1800">
                <a:solidFill>
                  <a:schemeClr val="lt1"/>
                </a:solidFill>
              </a:defRPr>
            </a:lvl2pPr>
            <a:lvl3pPr indent="-228600" lvl="2" marL="1371600" algn="l">
              <a:spcBef>
                <a:spcPts val="600"/>
              </a:spcBef>
              <a:spcAft>
                <a:spcPts val="0"/>
              </a:spcAft>
              <a:buSzPts val="2080"/>
              <a:buNone/>
              <a:defRPr sz="1600">
                <a:solidFill>
                  <a:schemeClr val="lt1"/>
                </a:solidFill>
              </a:defRPr>
            </a:lvl3pPr>
            <a:lvl4pPr indent="-228600" lvl="3" marL="1828800" algn="l">
              <a:spcBef>
                <a:spcPts val="600"/>
              </a:spcBef>
              <a:spcAft>
                <a:spcPts val="0"/>
              </a:spcAft>
              <a:buSzPts val="1820"/>
              <a:buNone/>
              <a:defRPr sz="1400">
                <a:solidFill>
                  <a:schemeClr val="lt1"/>
                </a:solidFill>
              </a:defRPr>
            </a:lvl4pPr>
            <a:lvl5pPr indent="-228600" lvl="4" marL="2286000" algn="l">
              <a:spcBef>
                <a:spcPts val="600"/>
              </a:spcBef>
              <a:spcAft>
                <a:spcPts val="0"/>
              </a:spcAft>
              <a:buSzPts val="1820"/>
              <a:buNone/>
              <a:defRPr sz="1400">
                <a:solidFill>
                  <a:schemeClr val="lt1"/>
                </a:solidFill>
              </a:defRPr>
            </a:lvl5pPr>
            <a:lvl6pPr indent="-228600" lvl="5" marL="2743200" algn="l">
              <a:spcBef>
                <a:spcPts val="600"/>
              </a:spcBef>
              <a:spcAft>
                <a:spcPts val="0"/>
              </a:spcAft>
              <a:buSzPts val="1820"/>
              <a:buNone/>
              <a:defRPr sz="1400">
                <a:solidFill>
                  <a:schemeClr val="lt1"/>
                </a:solidFill>
              </a:defRPr>
            </a:lvl6pPr>
            <a:lvl7pPr indent="-228600" lvl="6" marL="3200400" algn="l">
              <a:spcBef>
                <a:spcPts val="600"/>
              </a:spcBef>
              <a:spcAft>
                <a:spcPts val="0"/>
              </a:spcAft>
              <a:buSzPts val="1820"/>
              <a:buNone/>
              <a:defRPr sz="1400">
                <a:solidFill>
                  <a:schemeClr val="lt1"/>
                </a:solidFill>
              </a:defRPr>
            </a:lvl7pPr>
            <a:lvl8pPr indent="-228600" lvl="7" marL="3657600" algn="l">
              <a:spcBef>
                <a:spcPts val="600"/>
              </a:spcBef>
              <a:spcAft>
                <a:spcPts val="0"/>
              </a:spcAft>
              <a:buSzPts val="1820"/>
              <a:buNone/>
              <a:defRPr sz="1400">
                <a:solidFill>
                  <a:schemeClr val="lt1"/>
                </a:solidFill>
              </a:defRPr>
            </a:lvl8pPr>
            <a:lvl9pPr indent="-228600" lvl="8" marL="4114800" algn="l">
              <a:spcBef>
                <a:spcPts val="600"/>
              </a:spcBef>
              <a:spcAft>
                <a:spcPts val="600"/>
              </a:spcAft>
              <a:buSzPts val="1400"/>
              <a:buNone/>
              <a:defRPr sz="1400">
                <a:solidFill>
                  <a:schemeClr val="lt1"/>
                </a:solidFill>
              </a:defRPr>
            </a:lvl9pPr>
          </a:lstStyle>
          <a:p/>
        </p:txBody>
      </p:sp>
      <p:sp>
        <p:nvSpPr>
          <p:cNvPr id="88" name="Google Shape;88;p41"/>
          <p:cNvSpPr txBox="1"/>
          <p:nvPr>
            <p:ph idx="10" type="dt"/>
          </p:nvPr>
        </p:nvSpPr>
        <p:spPr>
          <a:xfrm>
            <a:off x="6551708" y="6178260"/>
            <a:ext cx="1287464"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41"/>
          <p:cNvSpPr txBox="1"/>
          <p:nvPr>
            <p:ph idx="11" type="ftr"/>
          </p:nvPr>
        </p:nvSpPr>
        <p:spPr>
          <a:xfrm>
            <a:off x="818347" y="6178260"/>
            <a:ext cx="562413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41"/>
          <p:cNvSpPr txBox="1"/>
          <p:nvPr>
            <p:ph idx="12" type="sldNum"/>
          </p:nvPr>
        </p:nvSpPr>
        <p:spPr>
          <a:xfrm>
            <a:off x="7917202" y="6178260"/>
            <a:ext cx="41348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1" name="Shape 91"/>
        <p:cNvGrpSpPr/>
        <p:nvPr/>
      </p:nvGrpSpPr>
      <p:grpSpPr>
        <a:xfrm>
          <a:off x="0" y="0"/>
          <a:ext cx="0" cy="0"/>
          <a:chOff x="0" y="0"/>
          <a:chExt cx="0" cy="0"/>
        </a:xfrm>
      </p:grpSpPr>
      <p:sp>
        <p:nvSpPr>
          <p:cNvPr id="92" name="Google Shape;92;p42"/>
          <p:cNvSpPr txBox="1"/>
          <p:nvPr>
            <p:ph type="title"/>
          </p:nvPr>
        </p:nvSpPr>
        <p:spPr>
          <a:xfrm>
            <a:off x="818347" y="596018"/>
            <a:ext cx="7511473" cy="131248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42"/>
          <p:cNvSpPr txBox="1"/>
          <p:nvPr>
            <p:ph idx="1" type="body"/>
          </p:nvPr>
        </p:nvSpPr>
        <p:spPr>
          <a:xfrm>
            <a:off x="818347" y="2060898"/>
            <a:ext cx="3685073" cy="4031331"/>
          </a:xfrm>
          <a:prstGeom prst="rect">
            <a:avLst/>
          </a:prstGeom>
          <a:noFill/>
          <a:ln>
            <a:noFill/>
          </a:ln>
        </p:spPr>
        <p:txBody>
          <a:bodyPr anchorCtr="0" anchor="ctr" bIns="45700" lIns="91425" spcFirstLastPara="1" rIns="91425" wrap="square" tIns="45700">
            <a:normAutofit/>
          </a:bodyPr>
          <a:lstStyle>
            <a:lvl1pPr indent="-360680" lvl="0" marL="457200" algn="l">
              <a:spcBef>
                <a:spcPts val="320"/>
              </a:spcBef>
              <a:spcAft>
                <a:spcPts val="0"/>
              </a:spcAft>
              <a:buSzPts val="2080"/>
              <a:buChar char="•"/>
              <a:defRPr sz="1600"/>
            </a:lvl1pPr>
            <a:lvl2pPr indent="-344169" lvl="1" marL="914400" algn="l">
              <a:spcBef>
                <a:spcPts val="600"/>
              </a:spcBef>
              <a:spcAft>
                <a:spcPts val="0"/>
              </a:spcAft>
              <a:buSzPts val="1820"/>
              <a:buChar char="•"/>
              <a:defRPr sz="1400"/>
            </a:lvl2pPr>
            <a:lvl3pPr indent="-327660" lvl="2" marL="1371600" algn="l">
              <a:spcBef>
                <a:spcPts val="600"/>
              </a:spcBef>
              <a:spcAft>
                <a:spcPts val="0"/>
              </a:spcAft>
              <a:buSzPts val="1560"/>
              <a:buChar char="•"/>
              <a:defRPr sz="1200"/>
            </a:lvl3pPr>
            <a:lvl4pPr indent="-319405" lvl="3" marL="1828800" algn="l">
              <a:spcBef>
                <a:spcPts val="600"/>
              </a:spcBef>
              <a:spcAft>
                <a:spcPts val="0"/>
              </a:spcAft>
              <a:buSzPts val="1430"/>
              <a:buChar char="•"/>
              <a:defRPr sz="1100"/>
            </a:lvl4pPr>
            <a:lvl5pPr indent="-319404" lvl="4" marL="2286000" algn="l">
              <a:spcBef>
                <a:spcPts val="600"/>
              </a:spcBef>
              <a:spcAft>
                <a:spcPts val="0"/>
              </a:spcAft>
              <a:buSzPts val="1430"/>
              <a:buChar char="•"/>
              <a:defRPr sz="1100"/>
            </a:lvl5pPr>
            <a:lvl6pPr indent="-319404" lvl="5" marL="2743200" algn="l">
              <a:spcBef>
                <a:spcPts val="600"/>
              </a:spcBef>
              <a:spcAft>
                <a:spcPts val="0"/>
              </a:spcAft>
              <a:buSzPts val="1430"/>
              <a:buChar char="•"/>
              <a:defRPr sz="1100"/>
            </a:lvl6pPr>
            <a:lvl7pPr indent="-319404" lvl="6" marL="3200400" algn="l">
              <a:spcBef>
                <a:spcPts val="600"/>
              </a:spcBef>
              <a:spcAft>
                <a:spcPts val="0"/>
              </a:spcAft>
              <a:buSzPts val="1430"/>
              <a:buChar char="•"/>
              <a:defRPr sz="1100"/>
            </a:lvl7pPr>
            <a:lvl8pPr indent="-319404" lvl="7" marL="3657600" algn="l">
              <a:spcBef>
                <a:spcPts val="600"/>
              </a:spcBef>
              <a:spcAft>
                <a:spcPts val="0"/>
              </a:spcAft>
              <a:buSzPts val="1430"/>
              <a:buChar char="•"/>
              <a:defRPr sz="1100"/>
            </a:lvl8pPr>
            <a:lvl9pPr indent="-298450" lvl="8" marL="4114800" algn="l">
              <a:spcBef>
                <a:spcPts val="600"/>
              </a:spcBef>
              <a:spcAft>
                <a:spcPts val="600"/>
              </a:spcAft>
              <a:buSzPts val="1100"/>
              <a:buChar char="•"/>
              <a:defRPr sz="1100"/>
            </a:lvl9pPr>
          </a:lstStyle>
          <a:p/>
        </p:txBody>
      </p:sp>
      <p:sp>
        <p:nvSpPr>
          <p:cNvPr id="94" name="Google Shape;94;p42"/>
          <p:cNvSpPr txBox="1"/>
          <p:nvPr>
            <p:ph idx="2" type="body"/>
          </p:nvPr>
        </p:nvSpPr>
        <p:spPr>
          <a:xfrm>
            <a:off x="4640580" y="2060898"/>
            <a:ext cx="3689239" cy="4031330"/>
          </a:xfrm>
          <a:prstGeom prst="rect">
            <a:avLst/>
          </a:prstGeom>
          <a:noFill/>
          <a:ln>
            <a:noFill/>
          </a:ln>
        </p:spPr>
        <p:txBody>
          <a:bodyPr anchorCtr="0" anchor="ctr" bIns="45700" lIns="91425" spcFirstLastPara="1" rIns="91425" wrap="square" tIns="45700">
            <a:normAutofit/>
          </a:bodyPr>
          <a:lstStyle>
            <a:lvl1pPr indent="-360680" lvl="0" marL="457200" algn="l">
              <a:spcBef>
                <a:spcPts val="320"/>
              </a:spcBef>
              <a:spcAft>
                <a:spcPts val="0"/>
              </a:spcAft>
              <a:buSzPts val="2080"/>
              <a:buChar char="•"/>
              <a:defRPr sz="1600"/>
            </a:lvl1pPr>
            <a:lvl2pPr indent="-344169" lvl="1" marL="914400" algn="l">
              <a:spcBef>
                <a:spcPts val="600"/>
              </a:spcBef>
              <a:spcAft>
                <a:spcPts val="0"/>
              </a:spcAft>
              <a:buSzPts val="1820"/>
              <a:buChar char="•"/>
              <a:defRPr sz="1400"/>
            </a:lvl2pPr>
            <a:lvl3pPr indent="-327660" lvl="2" marL="1371600" algn="l">
              <a:spcBef>
                <a:spcPts val="600"/>
              </a:spcBef>
              <a:spcAft>
                <a:spcPts val="0"/>
              </a:spcAft>
              <a:buSzPts val="1560"/>
              <a:buChar char="•"/>
              <a:defRPr sz="1200"/>
            </a:lvl3pPr>
            <a:lvl4pPr indent="-319405" lvl="3" marL="1828800" algn="l">
              <a:spcBef>
                <a:spcPts val="600"/>
              </a:spcBef>
              <a:spcAft>
                <a:spcPts val="0"/>
              </a:spcAft>
              <a:buSzPts val="1430"/>
              <a:buChar char="•"/>
              <a:defRPr sz="1100"/>
            </a:lvl4pPr>
            <a:lvl5pPr indent="-319404" lvl="4" marL="2286000" algn="l">
              <a:spcBef>
                <a:spcPts val="600"/>
              </a:spcBef>
              <a:spcAft>
                <a:spcPts val="0"/>
              </a:spcAft>
              <a:buSzPts val="1430"/>
              <a:buChar char="•"/>
              <a:defRPr sz="1100"/>
            </a:lvl5pPr>
            <a:lvl6pPr indent="-319404" lvl="5" marL="2743200" algn="l">
              <a:spcBef>
                <a:spcPts val="600"/>
              </a:spcBef>
              <a:spcAft>
                <a:spcPts val="0"/>
              </a:spcAft>
              <a:buSzPts val="1430"/>
              <a:buChar char="•"/>
              <a:defRPr sz="1100"/>
            </a:lvl6pPr>
            <a:lvl7pPr indent="-319404" lvl="6" marL="3200400" algn="l">
              <a:spcBef>
                <a:spcPts val="600"/>
              </a:spcBef>
              <a:spcAft>
                <a:spcPts val="0"/>
              </a:spcAft>
              <a:buSzPts val="1430"/>
              <a:buChar char="•"/>
              <a:defRPr sz="1100"/>
            </a:lvl7pPr>
            <a:lvl8pPr indent="-319404" lvl="7" marL="3657600" algn="l">
              <a:spcBef>
                <a:spcPts val="600"/>
              </a:spcBef>
              <a:spcAft>
                <a:spcPts val="0"/>
              </a:spcAft>
              <a:buSzPts val="1430"/>
              <a:buChar char="•"/>
              <a:defRPr sz="1100"/>
            </a:lvl8pPr>
            <a:lvl9pPr indent="-298450" lvl="8" marL="4114800" algn="l">
              <a:spcBef>
                <a:spcPts val="600"/>
              </a:spcBef>
              <a:spcAft>
                <a:spcPts val="600"/>
              </a:spcAft>
              <a:buSzPts val="1100"/>
              <a:buChar char="•"/>
              <a:defRPr sz="1100"/>
            </a:lvl9pPr>
          </a:lstStyle>
          <a:p/>
        </p:txBody>
      </p:sp>
      <p:sp>
        <p:nvSpPr>
          <p:cNvPr id="95" name="Google Shape;95;p42"/>
          <p:cNvSpPr txBox="1"/>
          <p:nvPr>
            <p:ph idx="10" type="dt"/>
          </p:nvPr>
        </p:nvSpPr>
        <p:spPr>
          <a:xfrm>
            <a:off x="6551708" y="6178260"/>
            <a:ext cx="1287464"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42"/>
          <p:cNvSpPr txBox="1"/>
          <p:nvPr>
            <p:ph idx="11" type="ftr"/>
          </p:nvPr>
        </p:nvSpPr>
        <p:spPr>
          <a:xfrm>
            <a:off x="818347" y="6178260"/>
            <a:ext cx="562413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42"/>
          <p:cNvSpPr txBox="1"/>
          <p:nvPr>
            <p:ph idx="12" type="sldNum"/>
          </p:nvPr>
        </p:nvSpPr>
        <p:spPr>
          <a:xfrm>
            <a:off x="7917202" y="6178260"/>
            <a:ext cx="413483" cy="365125"/>
          </a:xfrm>
          <a:prstGeom prst="rect">
            <a:avLst/>
          </a:prstGeom>
          <a:noFill/>
          <a:ln>
            <a:noFill/>
          </a:ln>
        </p:spPr>
        <p:txBody>
          <a:bodyPr anchorCtr="0" anchor="ctr" bIns="45700" lIns="91425" spcFirstLastPara="1" rIns="91425" wrap="square" tIns="45700">
            <a:noAutofit/>
          </a:bodyPr>
          <a:lstStyle>
            <a:lvl1pPr indent="0" lvl="0" marL="38100" algn="r">
              <a:lnSpc>
                <a:spcPct val="155000"/>
              </a:lnSpc>
              <a:spcBef>
                <a:spcPts val="0"/>
              </a:spcBef>
              <a:buNone/>
              <a:defRPr/>
            </a:lvl1pPr>
            <a:lvl2pPr indent="0" lvl="1" marL="38100" algn="r">
              <a:lnSpc>
                <a:spcPct val="155000"/>
              </a:lnSpc>
              <a:spcBef>
                <a:spcPts val="0"/>
              </a:spcBef>
              <a:buNone/>
              <a:defRPr/>
            </a:lvl2pPr>
            <a:lvl3pPr indent="0" lvl="2" marL="38100" algn="r">
              <a:lnSpc>
                <a:spcPct val="155000"/>
              </a:lnSpc>
              <a:spcBef>
                <a:spcPts val="0"/>
              </a:spcBef>
              <a:buNone/>
              <a:defRPr/>
            </a:lvl3pPr>
            <a:lvl4pPr indent="0" lvl="3" marL="38100" algn="r">
              <a:lnSpc>
                <a:spcPct val="155000"/>
              </a:lnSpc>
              <a:spcBef>
                <a:spcPts val="0"/>
              </a:spcBef>
              <a:buNone/>
              <a:defRPr/>
            </a:lvl4pPr>
            <a:lvl5pPr indent="0" lvl="4" marL="38100" algn="r">
              <a:lnSpc>
                <a:spcPct val="155000"/>
              </a:lnSpc>
              <a:spcBef>
                <a:spcPts val="0"/>
              </a:spcBef>
              <a:buNone/>
              <a:defRPr/>
            </a:lvl5pPr>
            <a:lvl6pPr indent="0" lvl="5" marL="38100" algn="r">
              <a:lnSpc>
                <a:spcPct val="155000"/>
              </a:lnSpc>
              <a:spcBef>
                <a:spcPts val="0"/>
              </a:spcBef>
              <a:buNone/>
              <a:defRPr/>
            </a:lvl6pPr>
            <a:lvl7pPr indent="0" lvl="6" marL="38100" algn="r">
              <a:lnSpc>
                <a:spcPct val="155000"/>
              </a:lnSpc>
              <a:spcBef>
                <a:spcPts val="0"/>
              </a:spcBef>
              <a:buNone/>
              <a:defRPr/>
            </a:lvl7pPr>
            <a:lvl8pPr indent="0" lvl="7" marL="38100" algn="r">
              <a:lnSpc>
                <a:spcPct val="155000"/>
              </a:lnSpc>
              <a:spcBef>
                <a:spcPts val="0"/>
              </a:spcBef>
              <a:buNone/>
              <a:defRPr/>
            </a:lvl8pPr>
            <a:lvl9pPr indent="0" lvl="8" marL="38100" algn="r">
              <a:lnSpc>
                <a:spcPct val="155000"/>
              </a:lnSpc>
              <a:spcBef>
                <a:spcPts val="0"/>
              </a:spcBef>
              <a:buNone/>
              <a:defRPr/>
            </a:lvl9pPr>
          </a:lstStyle>
          <a:p>
            <a:pPr indent="0" lvl="0" marL="3810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8" name="Shape 98"/>
        <p:cNvGrpSpPr/>
        <p:nvPr/>
      </p:nvGrpSpPr>
      <p:grpSpPr>
        <a:xfrm>
          <a:off x="0" y="0"/>
          <a:ext cx="0" cy="0"/>
          <a:chOff x="0" y="0"/>
          <a:chExt cx="0" cy="0"/>
        </a:xfrm>
      </p:grpSpPr>
      <p:sp>
        <p:nvSpPr>
          <p:cNvPr id="99" name="Google Shape;99;p43"/>
          <p:cNvSpPr txBox="1"/>
          <p:nvPr>
            <p:ph type="title"/>
          </p:nvPr>
        </p:nvSpPr>
        <p:spPr>
          <a:xfrm>
            <a:off x="818347" y="596018"/>
            <a:ext cx="7511473" cy="131248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28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43"/>
          <p:cNvSpPr txBox="1"/>
          <p:nvPr>
            <p:ph idx="1" type="body"/>
          </p:nvPr>
        </p:nvSpPr>
        <p:spPr>
          <a:xfrm>
            <a:off x="1106306" y="2060898"/>
            <a:ext cx="3397113" cy="733596"/>
          </a:xfrm>
          <a:prstGeom prst="rect">
            <a:avLst/>
          </a:prstGeom>
          <a:noFill/>
          <a:ln>
            <a:noFill/>
          </a:ln>
        </p:spPr>
        <p:txBody>
          <a:bodyPr anchorCtr="0" anchor="b" bIns="45700" lIns="91425" spcFirstLastPara="1" rIns="91425" wrap="square" tIns="45700">
            <a:noAutofit/>
          </a:bodyPr>
          <a:lstStyle>
            <a:lvl1pPr indent="-228600" lvl="0" marL="457200" algn="l">
              <a:spcBef>
                <a:spcPts val="440"/>
              </a:spcBef>
              <a:spcAft>
                <a:spcPts val="0"/>
              </a:spcAft>
              <a:buSzPts val="2860"/>
              <a:buNone/>
              <a:defRPr b="0" sz="2200"/>
            </a:lvl1pPr>
            <a:lvl2pPr indent="-228600" lvl="1" marL="914400" algn="l">
              <a:spcBef>
                <a:spcPts val="600"/>
              </a:spcBef>
              <a:spcAft>
                <a:spcPts val="0"/>
              </a:spcAft>
              <a:buSzPts val="2600"/>
              <a:buNone/>
              <a:defRPr b="1" sz="2000"/>
            </a:lvl2pPr>
            <a:lvl3pPr indent="-228600" lvl="2" marL="1371600" algn="l">
              <a:spcBef>
                <a:spcPts val="600"/>
              </a:spcBef>
              <a:spcAft>
                <a:spcPts val="0"/>
              </a:spcAft>
              <a:buSzPts val="2340"/>
              <a:buNone/>
              <a:defRPr b="1" sz="1800"/>
            </a:lvl3pPr>
            <a:lvl4pPr indent="-228600" lvl="3" marL="1828800" algn="l">
              <a:spcBef>
                <a:spcPts val="600"/>
              </a:spcBef>
              <a:spcAft>
                <a:spcPts val="0"/>
              </a:spcAft>
              <a:buSzPts val="2080"/>
              <a:buNone/>
              <a:defRPr b="1" sz="1600"/>
            </a:lvl4pPr>
            <a:lvl5pPr indent="-228600" lvl="4" marL="2286000" algn="l">
              <a:spcBef>
                <a:spcPts val="600"/>
              </a:spcBef>
              <a:spcAft>
                <a:spcPts val="0"/>
              </a:spcAft>
              <a:buSzPts val="2080"/>
              <a:buNone/>
              <a:defRPr b="1" sz="1600"/>
            </a:lvl5pPr>
            <a:lvl6pPr indent="-228600" lvl="5" marL="2743200" algn="l">
              <a:spcBef>
                <a:spcPts val="600"/>
              </a:spcBef>
              <a:spcAft>
                <a:spcPts val="0"/>
              </a:spcAft>
              <a:buSzPts val="2080"/>
              <a:buNone/>
              <a:defRPr b="1" sz="1600"/>
            </a:lvl6pPr>
            <a:lvl7pPr indent="-228600" lvl="6" marL="3200400" algn="l">
              <a:spcBef>
                <a:spcPts val="600"/>
              </a:spcBef>
              <a:spcAft>
                <a:spcPts val="0"/>
              </a:spcAft>
              <a:buSzPts val="2080"/>
              <a:buNone/>
              <a:defRPr b="1" sz="1600"/>
            </a:lvl7pPr>
            <a:lvl8pPr indent="-228600" lvl="7" marL="3657600" algn="l">
              <a:spcBef>
                <a:spcPts val="600"/>
              </a:spcBef>
              <a:spcAft>
                <a:spcPts val="0"/>
              </a:spcAft>
              <a:buSzPts val="2080"/>
              <a:buNone/>
              <a:defRPr b="1" sz="1600"/>
            </a:lvl8pPr>
            <a:lvl9pPr indent="-228600" lvl="8" marL="4114800" algn="l">
              <a:spcBef>
                <a:spcPts val="600"/>
              </a:spcBef>
              <a:spcAft>
                <a:spcPts val="600"/>
              </a:spcAft>
              <a:buSzPts val="1600"/>
              <a:buNone/>
              <a:defRPr b="1" sz="1600"/>
            </a:lvl9pPr>
          </a:lstStyle>
          <a:p/>
        </p:txBody>
      </p:sp>
      <p:sp>
        <p:nvSpPr>
          <p:cNvPr id="101" name="Google Shape;101;p43"/>
          <p:cNvSpPr txBox="1"/>
          <p:nvPr>
            <p:ph idx="2" type="body"/>
          </p:nvPr>
        </p:nvSpPr>
        <p:spPr>
          <a:xfrm>
            <a:off x="818347" y="2786027"/>
            <a:ext cx="3685073" cy="3316033"/>
          </a:xfrm>
          <a:prstGeom prst="rect">
            <a:avLst/>
          </a:prstGeom>
          <a:noFill/>
          <a:ln>
            <a:noFill/>
          </a:ln>
        </p:spPr>
        <p:txBody>
          <a:bodyPr anchorCtr="0" anchor="t" bIns="45700" lIns="91425" spcFirstLastPara="1" rIns="91425" wrap="square" tIns="45700">
            <a:normAutofit/>
          </a:bodyPr>
          <a:lstStyle>
            <a:lvl1pPr indent="-360680" lvl="0" marL="457200" algn="l">
              <a:spcBef>
                <a:spcPts val="320"/>
              </a:spcBef>
              <a:spcAft>
                <a:spcPts val="0"/>
              </a:spcAft>
              <a:buSzPts val="2080"/>
              <a:buChar char="•"/>
              <a:defRPr sz="1600"/>
            </a:lvl1pPr>
            <a:lvl2pPr indent="-344169" lvl="1" marL="914400" algn="l">
              <a:spcBef>
                <a:spcPts val="600"/>
              </a:spcBef>
              <a:spcAft>
                <a:spcPts val="0"/>
              </a:spcAft>
              <a:buSzPts val="1820"/>
              <a:buChar char="•"/>
              <a:defRPr sz="1400"/>
            </a:lvl2pPr>
            <a:lvl3pPr indent="-327660" lvl="2" marL="1371600" algn="l">
              <a:spcBef>
                <a:spcPts val="600"/>
              </a:spcBef>
              <a:spcAft>
                <a:spcPts val="0"/>
              </a:spcAft>
              <a:buSzPts val="1560"/>
              <a:buChar char="•"/>
              <a:defRPr sz="1200"/>
            </a:lvl3pPr>
            <a:lvl4pPr indent="-319405" lvl="3" marL="1828800" algn="l">
              <a:spcBef>
                <a:spcPts val="600"/>
              </a:spcBef>
              <a:spcAft>
                <a:spcPts val="0"/>
              </a:spcAft>
              <a:buSzPts val="1430"/>
              <a:buChar char="•"/>
              <a:defRPr sz="1100"/>
            </a:lvl4pPr>
            <a:lvl5pPr indent="-319404" lvl="4" marL="2286000" algn="l">
              <a:spcBef>
                <a:spcPts val="600"/>
              </a:spcBef>
              <a:spcAft>
                <a:spcPts val="0"/>
              </a:spcAft>
              <a:buSzPts val="1430"/>
              <a:buChar char="•"/>
              <a:defRPr sz="1100"/>
            </a:lvl5pPr>
            <a:lvl6pPr indent="-319404" lvl="5" marL="2743200" algn="l">
              <a:spcBef>
                <a:spcPts val="600"/>
              </a:spcBef>
              <a:spcAft>
                <a:spcPts val="0"/>
              </a:spcAft>
              <a:buSzPts val="1430"/>
              <a:buChar char="•"/>
              <a:defRPr sz="1100"/>
            </a:lvl6pPr>
            <a:lvl7pPr indent="-319404" lvl="6" marL="3200400" algn="l">
              <a:spcBef>
                <a:spcPts val="600"/>
              </a:spcBef>
              <a:spcAft>
                <a:spcPts val="0"/>
              </a:spcAft>
              <a:buSzPts val="1430"/>
              <a:buChar char="•"/>
              <a:defRPr sz="1100"/>
            </a:lvl7pPr>
            <a:lvl8pPr indent="-319404" lvl="7" marL="3657600" algn="l">
              <a:spcBef>
                <a:spcPts val="600"/>
              </a:spcBef>
              <a:spcAft>
                <a:spcPts val="0"/>
              </a:spcAft>
              <a:buSzPts val="1430"/>
              <a:buChar char="•"/>
              <a:defRPr sz="1100"/>
            </a:lvl8pPr>
            <a:lvl9pPr indent="-298450" lvl="8" marL="4114800" algn="l">
              <a:spcBef>
                <a:spcPts val="600"/>
              </a:spcBef>
              <a:spcAft>
                <a:spcPts val="600"/>
              </a:spcAft>
              <a:buSzPts val="1100"/>
              <a:buChar char="•"/>
              <a:defRPr sz="1100"/>
            </a:lvl9pPr>
          </a:lstStyle>
          <a:p/>
        </p:txBody>
      </p:sp>
      <p:sp>
        <p:nvSpPr>
          <p:cNvPr id="102" name="Google Shape;102;p43"/>
          <p:cNvSpPr txBox="1"/>
          <p:nvPr>
            <p:ph idx="3" type="body"/>
          </p:nvPr>
        </p:nvSpPr>
        <p:spPr>
          <a:xfrm>
            <a:off x="4910150" y="2060898"/>
            <a:ext cx="3419670" cy="725129"/>
          </a:xfrm>
          <a:prstGeom prst="rect">
            <a:avLst/>
          </a:prstGeom>
          <a:noFill/>
          <a:ln>
            <a:noFill/>
          </a:ln>
        </p:spPr>
        <p:txBody>
          <a:bodyPr anchorCtr="0" anchor="b" bIns="45700" lIns="91425" spcFirstLastPara="1" rIns="91425" wrap="square" tIns="45700">
            <a:noAutofit/>
          </a:bodyPr>
          <a:lstStyle>
            <a:lvl1pPr indent="-228600" lvl="0" marL="457200" algn="l">
              <a:spcBef>
                <a:spcPts val="440"/>
              </a:spcBef>
              <a:spcAft>
                <a:spcPts val="0"/>
              </a:spcAft>
              <a:buSzPts val="2860"/>
              <a:buNone/>
              <a:defRPr b="0" sz="2200"/>
            </a:lvl1pPr>
            <a:lvl2pPr indent="-228600" lvl="1" marL="914400" algn="l">
              <a:spcBef>
                <a:spcPts val="600"/>
              </a:spcBef>
              <a:spcAft>
                <a:spcPts val="0"/>
              </a:spcAft>
              <a:buSzPts val="2600"/>
              <a:buNone/>
              <a:defRPr b="1" sz="2000"/>
            </a:lvl2pPr>
            <a:lvl3pPr indent="-228600" lvl="2" marL="1371600" algn="l">
              <a:spcBef>
                <a:spcPts val="600"/>
              </a:spcBef>
              <a:spcAft>
                <a:spcPts val="0"/>
              </a:spcAft>
              <a:buSzPts val="2340"/>
              <a:buNone/>
              <a:defRPr b="1" sz="1800"/>
            </a:lvl3pPr>
            <a:lvl4pPr indent="-228600" lvl="3" marL="1828800" algn="l">
              <a:spcBef>
                <a:spcPts val="600"/>
              </a:spcBef>
              <a:spcAft>
                <a:spcPts val="0"/>
              </a:spcAft>
              <a:buSzPts val="2080"/>
              <a:buNone/>
              <a:defRPr b="1" sz="1600"/>
            </a:lvl4pPr>
            <a:lvl5pPr indent="-228600" lvl="4" marL="2286000" algn="l">
              <a:spcBef>
                <a:spcPts val="600"/>
              </a:spcBef>
              <a:spcAft>
                <a:spcPts val="0"/>
              </a:spcAft>
              <a:buSzPts val="2080"/>
              <a:buNone/>
              <a:defRPr b="1" sz="1600"/>
            </a:lvl5pPr>
            <a:lvl6pPr indent="-228600" lvl="5" marL="2743200" algn="l">
              <a:spcBef>
                <a:spcPts val="600"/>
              </a:spcBef>
              <a:spcAft>
                <a:spcPts val="0"/>
              </a:spcAft>
              <a:buSzPts val="2080"/>
              <a:buNone/>
              <a:defRPr b="1" sz="1600"/>
            </a:lvl6pPr>
            <a:lvl7pPr indent="-228600" lvl="6" marL="3200400" algn="l">
              <a:spcBef>
                <a:spcPts val="600"/>
              </a:spcBef>
              <a:spcAft>
                <a:spcPts val="0"/>
              </a:spcAft>
              <a:buSzPts val="2080"/>
              <a:buNone/>
              <a:defRPr b="1" sz="1600"/>
            </a:lvl7pPr>
            <a:lvl8pPr indent="-228600" lvl="7" marL="3657600" algn="l">
              <a:spcBef>
                <a:spcPts val="600"/>
              </a:spcBef>
              <a:spcAft>
                <a:spcPts val="0"/>
              </a:spcAft>
              <a:buSzPts val="2080"/>
              <a:buNone/>
              <a:defRPr b="1" sz="1600"/>
            </a:lvl8pPr>
            <a:lvl9pPr indent="-228600" lvl="8" marL="4114800" algn="l">
              <a:spcBef>
                <a:spcPts val="600"/>
              </a:spcBef>
              <a:spcAft>
                <a:spcPts val="600"/>
              </a:spcAft>
              <a:buSzPts val="1600"/>
              <a:buNone/>
              <a:defRPr b="1" sz="1600"/>
            </a:lvl9pPr>
          </a:lstStyle>
          <a:p/>
        </p:txBody>
      </p:sp>
      <p:sp>
        <p:nvSpPr>
          <p:cNvPr id="103" name="Google Shape;103;p43"/>
          <p:cNvSpPr txBox="1"/>
          <p:nvPr>
            <p:ph idx="4" type="body"/>
          </p:nvPr>
        </p:nvSpPr>
        <p:spPr>
          <a:xfrm>
            <a:off x="4629165" y="2786027"/>
            <a:ext cx="3701520" cy="3316033"/>
          </a:xfrm>
          <a:prstGeom prst="rect">
            <a:avLst/>
          </a:prstGeom>
          <a:noFill/>
          <a:ln>
            <a:noFill/>
          </a:ln>
        </p:spPr>
        <p:txBody>
          <a:bodyPr anchorCtr="0" anchor="t" bIns="45700" lIns="91425" spcFirstLastPara="1" rIns="91425" wrap="square" tIns="45700">
            <a:normAutofit/>
          </a:bodyPr>
          <a:lstStyle>
            <a:lvl1pPr indent="-360680" lvl="0" marL="457200" algn="l">
              <a:spcBef>
                <a:spcPts val="320"/>
              </a:spcBef>
              <a:spcAft>
                <a:spcPts val="0"/>
              </a:spcAft>
              <a:buSzPts val="2080"/>
              <a:buChar char="•"/>
              <a:defRPr sz="1600"/>
            </a:lvl1pPr>
            <a:lvl2pPr indent="-344169" lvl="1" marL="914400" algn="l">
              <a:spcBef>
                <a:spcPts val="600"/>
              </a:spcBef>
              <a:spcAft>
                <a:spcPts val="0"/>
              </a:spcAft>
              <a:buSzPts val="1820"/>
              <a:buChar char="•"/>
              <a:defRPr sz="1400"/>
            </a:lvl2pPr>
            <a:lvl3pPr indent="-327660" lvl="2" marL="1371600" algn="l">
              <a:spcBef>
                <a:spcPts val="600"/>
              </a:spcBef>
              <a:spcAft>
                <a:spcPts val="0"/>
              </a:spcAft>
              <a:buSzPts val="1560"/>
              <a:buChar char="•"/>
              <a:defRPr sz="1200"/>
            </a:lvl3pPr>
            <a:lvl4pPr indent="-319405" lvl="3" marL="1828800" algn="l">
              <a:spcBef>
                <a:spcPts val="600"/>
              </a:spcBef>
              <a:spcAft>
                <a:spcPts val="0"/>
              </a:spcAft>
              <a:buSzPts val="1430"/>
              <a:buChar char="•"/>
              <a:defRPr sz="1100"/>
            </a:lvl4pPr>
            <a:lvl5pPr indent="-319404" lvl="4" marL="2286000" algn="l">
              <a:spcBef>
                <a:spcPts val="600"/>
              </a:spcBef>
              <a:spcAft>
                <a:spcPts val="0"/>
              </a:spcAft>
              <a:buSzPts val="1430"/>
              <a:buChar char="•"/>
              <a:defRPr sz="1100"/>
            </a:lvl5pPr>
            <a:lvl6pPr indent="-319404" lvl="5" marL="2743200" algn="l">
              <a:spcBef>
                <a:spcPts val="600"/>
              </a:spcBef>
              <a:spcAft>
                <a:spcPts val="0"/>
              </a:spcAft>
              <a:buSzPts val="1430"/>
              <a:buChar char="•"/>
              <a:defRPr sz="1100"/>
            </a:lvl6pPr>
            <a:lvl7pPr indent="-319404" lvl="6" marL="3200400" algn="l">
              <a:spcBef>
                <a:spcPts val="600"/>
              </a:spcBef>
              <a:spcAft>
                <a:spcPts val="0"/>
              </a:spcAft>
              <a:buSzPts val="1430"/>
              <a:buChar char="•"/>
              <a:defRPr sz="1100"/>
            </a:lvl7pPr>
            <a:lvl8pPr indent="-319404" lvl="7" marL="3657600" algn="l">
              <a:spcBef>
                <a:spcPts val="600"/>
              </a:spcBef>
              <a:spcAft>
                <a:spcPts val="0"/>
              </a:spcAft>
              <a:buSzPts val="1430"/>
              <a:buChar char="•"/>
              <a:defRPr sz="1100"/>
            </a:lvl8pPr>
            <a:lvl9pPr indent="-298450" lvl="8" marL="4114800" algn="l">
              <a:spcBef>
                <a:spcPts val="600"/>
              </a:spcBef>
              <a:spcAft>
                <a:spcPts val="600"/>
              </a:spcAft>
              <a:buSzPts val="1100"/>
              <a:buChar char="•"/>
              <a:defRPr sz="1100"/>
            </a:lvl9pPr>
          </a:lstStyle>
          <a:p/>
        </p:txBody>
      </p:sp>
      <p:sp>
        <p:nvSpPr>
          <p:cNvPr id="104" name="Google Shape;104;p43"/>
          <p:cNvSpPr txBox="1"/>
          <p:nvPr>
            <p:ph idx="10" type="dt"/>
          </p:nvPr>
        </p:nvSpPr>
        <p:spPr>
          <a:xfrm>
            <a:off x="6551708" y="6178260"/>
            <a:ext cx="1287464"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43"/>
          <p:cNvSpPr txBox="1"/>
          <p:nvPr>
            <p:ph idx="11" type="ftr"/>
          </p:nvPr>
        </p:nvSpPr>
        <p:spPr>
          <a:xfrm>
            <a:off x="818347" y="6178260"/>
            <a:ext cx="562413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43"/>
          <p:cNvSpPr txBox="1"/>
          <p:nvPr>
            <p:ph idx="12" type="sldNum"/>
          </p:nvPr>
        </p:nvSpPr>
        <p:spPr>
          <a:xfrm>
            <a:off x="7917202" y="6178260"/>
            <a:ext cx="413483" cy="365125"/>
          </a:xfrm>
          <a:prstGeom prst="rect">
            <a:avLst/>
          </a:prstGeom>
          <a:noFill/>
          <a:ln>
            <a:noFill/>
          </a:ln>
        </p:spPr>
        <p:txBody>
          <a:bodyPr anchorCtr="0" anchor="ctr" bIns="45700" lIns="91425" spcFirstLastPara="1" rIns="91425" wrap="square" tIns="45700">
            <a:noAutofit/>
          </a:bodyPr>
          <a:lstStyle>
            <a:lvl1pPr indent="0" lvl="0" marL="38100" algn="r">
              <a:lnSpc>
                <a:spcPct val="155000"/>
              </a:lnSpc>
              <a:spcBef>
                <a:spcPts val="0"/>
              </a:spcBef>
              <a:buNone/>
              <a:defRPr/>
            </a:lvl1pPr>
            <a:lvl2pPr indent="0" lvl="1" marL="38100" algn="r">
              <a:lnSpc>
                <a:spcPct val="155000"/>
              </a:lnSpc>
              <a:spcBef>
                <a:spcPts val="0"/>
              </a:spcBef>
              <a:buNone/>
              <a:defRPr/>
            </a:lvl2pPr>
            <a:lvl3pPr indent="0" lvl="2" marL="38100" algn="r">
              <a:lnSpc>
                <a:spcPct val="155000"/>
              </a:lnSpc>
              <a:spcBef>
                <a:spcPts val="0"/>
              </a:spcBef>
              <a:buNone/>
              <a:defRPr/>
            </a:lvl3pPr>
            <a:lvl4pPr indent="0" lvl="3" marL="38100" algn="r">
              <a:lnSpc>
                <a:spcPct val="155000"/>
              </a:lnSpc>
              <a:spcBef>
                <a:spcPts val="0"/>
              </a:spcBef>
              <a:buNone/>
              <a:defRPr/>
            </a:lvl4pPr>
            <a:lvl5pPr indent="0" lvl="4" marL="38100" algn="r">
              <a:lnSpc>
                <a:spcPct val="155000"/>
              </a:lnSpc>
              <a:spcBef>
                <a:spcPts val="0"/>
              </a:spcBef>
              <a:buNone/>
              <a:defRPr/>
            </a:lvl5pPr>
            <a:lvl6pPr indent="0" lvl="5" marL="38100" algn="r">
              <a:lnSpc>
                <a:spcPct val="155000"/>
              </a:lnSpc>
              <a:spcBef>
                <a:spcPts val="0"/>
              </a:spcBef>
              <a:buNone/>
              <a:defRPr/>
            </a:lvl6pPr>
            <a:lvl7pPr indent="0" lvl="6" marL="38100" algn="r">
              <a:lnSpc>
                <a:spcPct val="155000"/>
              </a:lnSpc>
              <a:spcBef>
                <a:spcPts val="0"/>
              </a:spcBef>
              <a:buNone/>
              <a:defRPr/>
            </a:lvl7pPr>
            <a:lvl8pPr indent="0" lvl="7" marL="38100" algn="r">
              <a:lnSpc>
                <a:spcPct val="155000"/>
              </a:lnSpc>
              <a:spcBef>
                <a:spcPts val="0"/>
              </a:spcBef>
              <a:buNone/>
              <a:defRPr/>
            </a:lvl8pPr>
            <a:lvl9pPr indent="0" lvl="8" marL="38100" algn="r">
              <a:lnSpc>
                <a:spcPct val="155000"/>
              </a:lnSpc>
              <a:spcBef>
                <a:spcPts val="0"/>
              </a:spcBef>
              <a:buNone/>
              <a:defRPr/>
            </a:lvl9pPr>
          </a:lstStyle>
          <a:p>
            <a:pPr indent="0" lvl="0" marL="3810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7" name="Shape 107"/>
        <p:cNvGrpSpPr/>
        <p:nvPr/>
      </p:nvGrpSpPr>
      <p:grpSpPr>
        <a:xfrm>
          <a:off x="0" y="0"/>
          <a:ext cx="0" cy="0"/>
          <a:chOff x="0" y="0"/>
          <a:chExt cx="0" cy="0"/>
        </a:xfrm>
      </p:grpSpPr>
      <p:sp>
        <p:nvSpPr>
          <p:cNvPr id="108" name="Google Shape;108;p44"/>
          <p:cNvSpPr txBox="1"/>
          <p:nvPr>
            <p:ph type="title"/>
          </p:nvPr>
        </p:nvSpPr>
        <p:spPr>
          <a:xfrm>
            <a:off x="818347" y="596018"/>
            <a:ext cx="7511473" cy="131248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2600"/>
              <a:buFont typeface="Century Gothic"/>
              <a:buNone/>
              <a:defRPr sz="2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44"/>
          <p:cNvSpPr txBox="1"/>
          <p:nvPr>
            <p:ph idx="10" type="dt"/>
          </p:nvPr>
        </p:nvSpPr>
        <p:spPr>
          <a:xfrm>
            <a:off x="6551708" y="6178260"/>
            <a:ext cx="1287464"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44"/>
          <p:cNvSpPr txBox="1"/>
          <p:nvPr>
            <p:ph idx="11" type="ftr"/>
          </p:nvPr>
        </p:nvSpPr>
        <p:spPr>
          <a:xfrm>
            <a:off x="818347" y="6178260"/>
            <a:ext cx="562413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44"/>
          <p:cNvSpPr txBox="1"/>
          <p:nvPr>
            <p:ph idx="12" type="sldNum"/>
          </p:nvPr>
        </p:nvSpPr>
        <p:spPr>
          <a:xfrm>
            <a:off x="7917202" y="6178260"/>
            <a:ext cx="41348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2" name="Shape 112"/>
        <p:cNvGrpSpPr/>
        <p:nvPr/>
      </p:nvGrpSpPr>
      <p:grpSpPr>
        <a:xfrm>
          <a:off x="0" y="0"/>
          <a:ext cx="0" cy="0"/>
          <a:chOff x="0" y="0"/>
          <a:chExt cx="0" cy="0"/>
        </a:xfrm>
      </p:grpSpPr>
      <p:sp>
        <p:nvSpPr>
          <p:cNvPr id="113" name="Google Shape;113;p45"/>
          <p:cNvSpPr txBox="1"/>
          <p:nvPr>
            <p:ph type="title"/>
          </p:nvPr>
        </p:nvSpPr>
        <p:spPr>
          <a:xfrm>
            <a:off x="818347" y="1754928"/>
            <a:ext cx="2729523"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200"/>
              <a:buFont typeface="Century Gothic"/>
              <a:buNone/>
              <a:defRPr b="0" sz="2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45"/>
          <p:cNvSpPr txBox="1"/>
          <p:nvPr>
            <p:ph idx="1" type="body"/>
          </p:nvPr>
        </p:nvSpPr>
        <p:spPr>
          <a:xfrm>
            <a:off x="3828856" y="596018"/>
            <a:ext cx="4500964" cy="5506041"/>
          </a:xfrm>
          <a:prstGeom prst="rect">
            <a:avLst/>
          </a:prstGeom>
          <a:noFill/>
          <a:ln>
            <a:noFill/>
          </a:ln>
        </p:spPr>
        <p:txBody>
          <a:bodyPr anchorCtr="0" anchor="ctr" bIns="45700" lIns="91425" spcFirstLastPara="1" rIns="91425" wrap="square" tIns="45700">
            <a:normAutofit/>
          </a:bodyPr>
          <a:lstStyle>
            <a:lvl1pPr indent="-377190" lvl="0" marL="457200" algn="l">
              <a:spcBef>
                <a:spcPts val="360"/>
              </a:spcBef>
              <a:spcAft>
                <a:spcPts val="0"/>
              </a:spcAft>
              <a:buSzPts val="2340"/>
              <a:buChar char="•"/>
              <a:defRPr sz="1800"/>
            </a:lvl1pPr>
            <a:lvl2pPr indent="-360680" lvl="1" marL="914400" algn="l">
              <a:spcBef>
                <a:spcPts val="600"/>
              </a:spcBef>
              <a:spcAft>
                <a:spcPts val="0"/>
              </a:spcAft>
              <a:buSzPts val="2080"/>
              <a:buChar char="•"/>
              <a:defRPr sz="1600"/>
            </a:lvl2pPr>
            <a:lvl3pPr indent="-344169" lvl="2" marL="1371600" algn="l">
              <a:spcBef>
                <a:spcPts val="600"/>
              </a:spcBef>
              <a:spcAft>
                <a:spcPts val="0"/>
              </a:spcAft>
              <a:buSzPts val="1820"/>
              <a:buChar char="•"/>
              <a:defRPr sz="1400"/>
            </a:lvl3pPr>
            <a:lvl4pPr indent="-327660" lvl="3" marL="1828800" algn="l">
              <a:spcBef>
                <a:spcPts val="600"/>
              </a:spcBef>
              <a:spcAft>
                <a:spcPts val="0"/>
              </a:spcAft>
              <a:buSzPts val="1560"/>
              <a:buChar char="•"/>
              <a:defRPr sz="1200"/>
            </a:lvl4pPr>
            <a:lvl5pPr indent="-319404" lvl="4" marL="2286000" algn="l">
              <a:spcBef>
                <a:spcPts val="600"/>
              </a:spcBef>
              <a:spcAft>
                <a:spcPts val="0"/>
              </a:spcAft>
              <a:buSzPts val="1430"/>
              <a:buChar char="•"/>
              <a:defRPr sz="1100"/>
            </a:lvl5pPr>
            <a:lvl6pPr indent="-319404" lvl="5" marL="2743200" algn="l">
              <a:spcBef>
                <a:spcPts val="600"/>
              </a:spcBef>
              <a:spcAft>
                <a:spcPts val="0"/>
              </a:spcAft>
              <a:buSzPts val="1430"/>
              <a:buChar char="•"/>
              <a:defRPr sz="1100"/>
            </a:lvl6pPr>
            <a:lvl7pPr indent="-319404" lvl="6" marL="3200400" algn="l">
              <a:spcBef>
                <a:spcPts val="600"/>
              </a:spcBef>
              <a:spcAft>
                <a:spcPts val="0"/>
              </a:spcAft>
              <a:buSzPts val="1430"/>
              <a:buChar char="•"/>
              <a:defRPr sz="1100"/>
            </a:lvl7pPr>
            <a:lvl8pPr indent="-319404" lvl="7" marL="3657600" algn="l">
              <a:spcBef>
                <a:spcPts val="600"/>
              </a:spcBef>
              <a:spcAft>
                <a:spcPts val="0"/>
              </a:spcAft>
              <a:buSzPts val="1430"/>
              <a:buChar char="•"/>
              <a:defRPr sz="1100"/>
            </a:lvl8pPr>
            <a:lvl9pPr indent="-298450" lvl="8" marL="4114800" algn="l">
              <a:spcBef>
                <a:spcPts val="600"/>
              </a:spcBef>
              <a:spcAft>
                <a:spcPts val="600"/>
              </a:spcAft>
              <a:buSzPts val="1100"/>
              <a:buChar char="•"/>
              <a:defRPr sz="1100"/>
            </a:lvl9pPr>
          </a:lstStyle>
          <a:p/>
        </p:txBody>
      </p:sp>
      <p:sp>
        <p:nvSpPr>
          <p:cNvPr id="115" name="Google Shape;115;p45"/>
          <p:cNvSpPr txBox="1"/>
          <p:nvPr>
            <p:ph idx="2" type="body"/>
          </p:nvPr>
        </p:nvSpPr>
        <p:spPr>
          <a:xfrm>
            <a:off x="818347" y="3126528"/>
            <a:ext cx="2729523" cy="1828800"/>
          </a:xfrm>
          <a:prstGeom prst="rect">
            <a:avLst/>
          </a:prstGeom>
          <a:noFill/>
          <a:ln>
            <a:noFill/>
          </a:ln>
        </p:spPr>
        <p:txBody>
          <a:bodyPr anchorCtr="0" anchor="ctr" bIns="45700" lIns="91425" spcFirstLastPara="1" rIns="91425" wrap="square" tIns="45700">
            <a:normAutofit/>
          </a:bodyPr>
          <a:lstStyle>
            <a:lvl1pPr indent="-228600" lvl="0" marL="457200" algn="l">
              <a:spcBef>
                <a:spcPts val="320"/>
              </a:spcBef>
              <a:spcAft>
                <a:spcPts val="0"/>
              </a:spcAft>
              <a:buSzPts val="2080"/>
              <a:buNone/>
              <a:defRPr sz="1600"/>
            </a:lvl1pPr>
            <a:lvl2pPr indent="-228600" lvl="1" marL="914400" algn="l">
              <a:spcBef>
                <a:spcPts val="600"/>
              </a:spcBef>
              <a:spcAft>
                <a:spcPts val="0"/>
              </a:spcAft>
              <a:buSzPts val="1560"/>
              <a:buNone/>
              <a:defRPr sz="1200"/>
            </a:lvl2pPr>
            <a:lvl3pPr indent="-228600" lvl="2" marL="1371600" algn="l">
              <a:spcBef>
                <a:spcPts val="600"/>
              </a:spcBef>
              <a:spcAft>
                <a:spcPts val="0"/>
              </a:spcAft>
              <a:buSzPts val="1300"/>
              <a:buNone/>
              <a:defRPr sz="1000"/>
            </a:lvl3pPr>
            <a:lvl4pPr indent="-228600" lvl="3" marL="1828800" algn="l">
              <a:spcBef>
                <a:spcPts val="600"/>
              </a:spcBef>
              <a:spcAft>
                <a:spcPts val="0"/>
              </a:spcAft>
              <a:buSzPts val="1170"/>
              <a:buNone/>
              <a:defRPr sz="900"/>
            </a:lvl4pPr>
            <a:lvl5pPr indent="-228600" lvl="4" marL="2286000" algn="l">
              <a:spcBef>
                <a:spcPts val="600"/>
              </a:spcBef>
              <a:spcAft>
                <a:spcPts val="0"/>
              </a:spcAft>
              <a:buSzPts val="1170"/>
              <a:buNone/>
              <a:defRPr sz="900"/>
            </a:lvl5pPr>
            <a:lvl6pPr indent="-228600" lvl="5" marL="2743200" algn="l">
              <a:spcBef>
                <a:spcPts val="600"/>
              </a:spcBef>
              <a:spcAft>
                <a:spcPts val="0"/>
              </a:spcAft>
              <a:buSzPts val="1170"/>
              <a:buNone/>
              <a:defRPr sz="900"/>
            </a:lvl6pPr>
            <a:lvl7pPr indent="-228600" lvl="6" marL="3200400" algn="l">
              <a:spcBef>
                <a:spcPts val="600"/>
              </a:spcBef>
              <a:spcAft>
                <a:spcPts val="0"/>
              </a:spcAft>
              <a:buSzPts val="1170"/>
              <a:buNone/>
              <a:defRPr sz="900"/>
            </a:lvl7pPr>
            <a:lvl8pPr indent="-228600" lvl="7" marL="3657600" algn="l">
              <a:spcBef>
                <a:spcPts val="600"/>
              </a:spcBef>
              <a:spcAft>
                <a:spcPts val="0"/>
              </a:spcAft>
              <a:buSzPts val="1170"/>
              <a:buNone/>
              <a:defRPr sz="900"/>
            </a:lvl8pPr>
            <a:lvl9pPr indent="-228600" lvl="8" marL="4114800" algn="l">
              <a:spcBef>
                <a:spcPts val="600"/>
              </a:spcBef>
              <a:spcAft>
                <a:spcPts val="600"/>
              </a:spcAft>
              <a:buSzPts val="900"/>
              <a:buNone/>
              <a:defRPr sz="900"/>
            </a:lvl9pPr>
          </a:lstStyle>
          <a:p/>
        </p:txBody>
      </p:sp>
      <p:sp>
        <p:nvSpPr>
          <p:cNvPr id="116" name="Google Shape;116;p45"/>
          <p:cNvSpPr txBox="1"/>
          <p:nvPr>
            <p:ph idx="10" type="dt"/>
          </p:nvPr>
        </p:nvSpPr>
        <p:spPr>
          <a:xfrm>
            <a:off x="6551708" y="6178260"/>
            <a:ext cx="1287464"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45"/>
          <p:cNvSpPr txBox="1"/>
          <p:nvPr>
            <p:ph idx="11" type="ftr"/>
          </p:nvPr>
        </p:nvSpPr>
        <p:spPr>
          <a:xfrm>
            <a:off x="818347" y="6178260"/>
            <a:ext cx="562413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45"/>
          <p:cNvSpPr txBox="1"/>
          <p:nvPr>
            <p:ph idx="12" type="sldNum"/>
          </p:nvPr>
        </p:nvSpPr>
        <p:spPr>
          <a:xfrm>
            <a:off x="7917202" y="6178260"/>
            <a:ext cx="413483" cy="365125"/>
          </a:xfrm>
          <a:prstGeom prst="rect">
            <a:avLst/>
          </a:prstGeom>
          <a:noFill/>
          <a:ln>
            <a:noFill/>
          </a:ln>
        </p:spPr>
        <p:txBody>
          <a:bodyPr anchorCtr="0" anchor="ctr" bIns="45700" lIns="91425" spcFirstLastPara="1" rIns="91425" wrap="square" tIns="45700">
            <a:noAutofit/>
          </a:bodyPr>
          <a:lstStyle>
            <a:lvl1pPr indent="0" lvl="0" marL="38100" algn="r">
              <a:lnSpc>
                <a:spcPct val="155000"/>
              </a:lnSpc>
              <a:spcBef>
                <a:spcPts val="0"/>
              </a:spcBef>
              <a:buNone/>
              <a:defRPr/>
            </a:lvl1pPr>
            <a:lvl2pPr indent="0" lvl="1" marL="38100" algn="r">
              <a:lnSpc>
                <a:spcPct val="155000"/>
              </a:lnSpc>
              <a:spcBef>
                <a:spcPts val="0"/>
              </a:spcBef>
              <a:buNone/>
              <a:defRPr/>
            </a:lvl2pPr>
            <a:lvl3pPr indent="0" lvl="2" marL="38100" algn="r">
              <a:lnSpc>
                <a:spcPct val="155000"/>
              </a:lnSpc>
              <a:spcBef>
                <a:spcPts val="0"/>
              </a:spcBef>
              <a:buNone/>
              <a:defRPr/>
            </a:lvl3pPr>
            <a:lvl4pPr indent="0" lvl="3" marL="38100" algn="r">
              <a:lnSpc>
                <a:spcPct val="155000"/>
              </a:lnSpc>
              <a:spcBef>
                <a:spcPts val="0"/>
              </a:spcBef>
              <a:buNone/>
              <a:defRPr/>
            </a:lvl4pPr>
            <a:lvl5pPr indent="0" lvl="4" marL="38100" algn="r">
              <a:lnSpc>
                <a:spcPct val="155000"/>
              </a:lnSpc>
              <a:spcBef>
                <a:spcPts val="0"/>
              </a:spcBef>
              <a:buNone/>
              <a:defRPr/>
            </a:lvl5pPr>
            <a:lvl6pPr indent="0" lvl="5" marL="38100" algn="r">
              <a:lnSpc>
                <a:spcPct val="155000"/>
              </a:lnSpc>
              <a:spcBef>
                <a:spcPts val="0"/>
              </a:spcBef>
              <a:buNone/>
              <a:defRPr/>
            </a:lvl6pPr>
            <a:lvl7pPr indent="0" lvl="6" marL="38100" algn="r">
              <a:lnSpc>
                <a:spcPct val="155000"/>
              </a:lnSpc>
              <a:spcBef>
                <a:spcPts val="0"/>
              </a:spcBef>
              <a:buNone/>
              <a:defRPr/>
            </a:lvl7pPr>
            <a:lvl8pPr indent="0" lvl="7" marL="38100" algn="r">
              <a:lnSpc>
                <a:spcPct val="155000"/>
              </a:lnSpc>
              <a:spcBef>
                <a:spcPts val="0"/>
              </a:spcBef>
              <a:buNone/>
              <a:defRPr/>
            </a:lvl8pPr>
            <a:lvl9pPr indent="0" lvl="8" marL="38100" algn="r">
              <a:lnSpc>
                <a:spcPct val="155000"/>
              </a:lnSpc>
              <a:spcBef>
                <a:spcPts val="0"/>
              </a:spcBef>
              <a:buNone/>
              <a:defRPr/>
            </a:lvl9pPr>
          </a:lstStyle>
          <a:p>
            <a:pPr indent="0" lvl="0" marL="3810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9" name="Shape 119"/>
        <p:cNvGrpSpPr/>
        <p:nvPr/>
      </p:nvGrpSpPr>
      <p:grpSpPr>
        <a:xfrm>
          <a:off x="0" y="0"/>
          <a:ext cx="0" cy="0"/>
          <a:chOff x="0" y="0"/>
          <a:chExt cx="0" cy="0"/>
        </a:xfrm>
      </p:grpSpPr>
      <p:sp>
        <p:nvSpPr>
          <p:cNvPr id="120" name="Google Shape;120;p46"/>
          <p:cNvSpPr txBox="1"/>
          <p:nvPr>
            <p:ph type="title"/>
          </p:nvPr>
        </p:nvSpPr>
        <p:spPr>
          <a:xfrm>
            <a:off x="818347" y="1898269"/>
            <a:ext cx="4423803"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46"/>
          <p:cNvSpPr/>
          <p:nvPr>
            <p:ph idx="2" type="pic"/>
          </p:nvPr>
        </p:nvSpPr>
        <p:spPr>
          <a:xfrm>
            <a:off x="5515442" y="-18288"/>
            <a:ext cx="2500062" cy="6903720"/>
          </a:xfrm>
          <a:prstGeom prst="rect">
            <a:avLst/>
          </a:prstGeom>
          <a:noFill/>
          <a:ln cap="flat" cmpd="sng" w="38100">
            <a:solidFill>
              <a:schemeClr val="dk2"/>
            </a:solidFill>
            <a:prstDash val="solid"/>
            <a:round/>
            <a:headEnd len="sm" w="sm" type="none"/>
            <a:tailEnd len="sm" w="sm" type="none"/>
          </a:ln>
        </p:spPr>
        <p:txBody>
          <a:bodyPr anchorCtr="0" anchor="t" bIns="45700" lIns="91425" spcFirstLastPara="1" rIns="91425" wrap="square" tIns="45700">
            <a:normAutofit/>
          </a:bodyPr>
          <a:lstStyle>
            <a:lvl1pPr lvl="0" marR="0" rtl="0" algn="ctr">
              <a:spcBef>
                <a:spcPts val="320"/>
              </a:spcBef>
              <a:spcAft>
                <a:spcPts val="0"/>
              </a:spcAft>
              <a:buClr>
                <a:schemeClr val="lt1"/>
              </a:buClr>
              <a:buSzPts val="2080"/>
              <a:buFont typeface="Arial"/>
              <a:buNone/>
              <a:defRPr b="0" i="0" sz="1600" u="none" cap="small" strike="noStrike">
                <a:solidFill>
                  <a:schemeClr val="lt1"/>
                </a:solidFill>
                <a:latin typeface="Century Gothic"/>
                <a:ea typeface="Century Gothic"/>
                <a:cs typeface="Century Gothic"/>
                <a:sym typeface="Century Gothic"/>
              </a:defRPr>
            </a:lvl1pPr>
            <a:lvl2pPr lvl="1" marR="0" rtl="0" algn="l">
              <a:spcBef>
                <a:spcPts val="600"/>
              </a:spcBef>
              <a:spcAft>
                <a:spcPts val="0"/>
              </a:spcAft>
              <a:buClr>
                <a:schemeClr val="lt1"/>
              </a:buClr>
              <a:buSzPts val="2080"/>
              <a:buFont typeface="Arial"/>
              <a:buNone/>
              <a:defRPr b="0" i="0" sz="1600" u="none" cap="small" strike="noStrike">
                <a:solidFill>
                  <a:schemeClr val="lt1"/>
                </a:solidFill>
                <a:latin typeface="Century Gothic"/>
                <a:ea typeface="Century Gothic"/>
                <a:cs typeface="Century Gothic"/>
                <a:sym typeface="Century Gothic"/>
              </a:defRPr>
            </a:lvl2pPr>
            <a:lvl3pPr lvl="2" marR="0" rtl="0" algn="l">
              <a:spcBef>
                <a:spcPts val="600"/>
              </a:spcBef>
              <a:spcAft>
                <a:spcPts val="0"/>
              </a:spcAft>
              <a:buClr>
                <a:schemeClr val="lt1"/>
              </a:buClr>
              <a:buSzPts val="2080"/>
              <a:buFont typeface="Arial"/>
              <a:buNone/>
              <a:defRPr b="0" i="0" sz="1600" u="none" cap="small" strike="noStrike">
                <a:solidFill>
                  <a:schemeClr val="lt1"/>
                </a:solidFill>
                <a:latin typeface="Century Gothic"/>
                <a:ea typeface="Century Gothic"/>
                <a:cs typeface="Century Gothic"/>
                <a:sym typeface="Century Gothic"/>
              </a:defRPr>
            </a:lvl3pPr>
            <a:lvl4pPr lvl="3" marR="0" rtl="0" algn="l">
              <a:spcBef>
                <a:spcPts val="600"/>
              </a:spcBef>
              <a:spcAft>
                <a:spcPts val="0"/>
              </a:spcAft>
              <a:buClr>
                <a:schemeClr val="lt1"/>
              </a:buClr>
              <a:buSzPts val="2080"/>
              <a:buFont typeface="Arial"/>
              <a:buNone/>
              <a:defRPr b="0" i="0" sz="1600" u="none" cap="small" strike="noStrike">
                <a:solidFill>
                  <a:schemeClr val="lt1"/>
                </a:solidFill>
                <a:latin typeface="Century Gothic"/>
                <a:ea typeface="Century Gothic"/>
                <a:cs typeface="Century Gothic"/>
                <a:sym typeface="Century Gothic"/>
              </a:defRPr>
            </a:lvl4pPr>
            <a:lvl5pPr lvl="4" marR="0" rtl="0" algn="l">
              <a:spcBef>
                <a:spcPts val="600"/>
              </a:spcBef>
              <a:spcAft>
                <a:spcPts val="0"/>
              </a:spcAft>
              <a:buClr>
                <a:schemeClr val="lt1"/>
              </a:buClr>
              <a:buSzPts val="2080"/>
              <a:buFont typeface="Arial"/>
              <a:buNone/>
              <a:defRPr b="0" i="0" sz="1600" u="none" cap="small" strike="noStrike">
                <a:solidFill>
                  <a:schemeClr val="lt1"/>
                </a:solidFill>
                <a:latin typeface="Century Gothic"/>
                <a:ea typeface="Century Gothic"/>
                <a:cs typeface="Century Gothic"/>
                <a:sym typeface="Century Gothic"/>
              </a:defRPr>
            </a:lvl5pPr>
            <a:lvl6pPr lvl="5" marR="0" rtl="0" algn="l">
              <a:spcBef>
                <a:spcPts val="600"/>
              </a:spcBef>
              <a:spcAft>
                <a:spcPts val="0"/>
              </a:spcAft>
              <a:buClr>
                <a:schemeClr val="lt1"/>
              </a:buClr>
              <a:buSzPts val="2080"/>
              <a:buFont typeface="Arial"/>
              <a:buNone/>
              <a:defRPr b="0" i="0" sz="1600" u="none" cap="small" strike="noStrike">
                <a:solidFill>
                  <a:schemeClr val="lt1"/>
                </a:solidFill>
                <a:latin typeface="Century Gothic"/>
                <a:ea typeface="Century Gothic"/>
                <a:cs typeface="Century Gothic"/>
                <a:sym typeface="Century Gothic"/>
              </a:defRPr>
            </a:lvl6pPr>
            <a:lvl7pPr lvl="6" marR="0" rtl="0" algn="l">
              <a:spcBef>
                <a:spcPts val="600"/>
              </a:spcBef>
              <a:spcAft>
                <a:spcPts val="0"/>
              </a:spcAft>
              <a:buClr>
                <a:schemeClr val="lt1"/>
              </a:buClr>
              <a:buSzPts val="2080"/>
              <a:buFont typeface="Arial"/>
              <a:buNone/>
              <a:defRPr b="0" i="0" sz="1600" u="none" cap="small" strike="noStrike">
                <a:solidFill>
                  <a:schemeClr val="lt1"/>
                </a:solidFill>
                <a:latin typeface="Century Gothic"/>
                <a:ea typeface="Century Gothic"/>
                <a:cs typeface="Century Gothic"/>
                <a:sym typeface="Century Gothic"/>
              </a:defRPr>
            </a:lvl7pPr>
            <a:lvl8pPr lvl="7" marR="0" rtl="0" algn="l">
              <a:spcBef>
                <a:spcPts val="600"/>
              </a:spcBef>
              <a:spcAft>
                <a:spcPts val="0"/>
              </a:spcAft>
              <a:buClr>
                <a:schemeClr val="lt1"/>
              </a:buClr>
              <a:buSzPts val="2080"/>
              <a:buFont typeface="Arial"/>
              <a:buNone/>
              <a:defRPr b="0" i="0" sz="1600" u="none" cap="small" strike="noStrike">
                <a:solidFill>
                  <a:schemeClr val="lt1"/>
                </a:solidFill>
                <a:latin typeface="Century Gothic"/>
                <a:ea typeface="Century Gothic"/>
                <a:cs typeface="Century Gothic"/>
                <a:sym typeface="Century Gothic"/>
              </a:defRPr>
            </a:lvl8pPr>
            <a:lvl9pPr lvl="8" marR="0" rtl="0" algn="l">
              <a:spcBef>
                <a:spcPts val="600"/>
              </a:spcBef>
              <a:spcAft>
                <a:spcPts val="60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9pPr>
          </a:lstStyle>
          <a:p/>
        </p:txBody>
      </p:sp>
      <p:sp>
        <p:nvSpPr>
          <p:cNvPr id="122" name="Google Shape;122;p46"/>
          <p:cNvSpPr txBox="1"/>
          <p:nvPr>
            <p:ph idx="1" type="body"/>
          </p:nvPr>
        </p:nvSpPr>
        <p:spPr>
          <a:xfrm>
            <a:off x="817318" y="3269869"/>
            <a:ext cx="4423803" cy="1828800"/>
          </a:xfrm>
          <a:prstGeom prst="rect">
            <a:avLst/>
          </a:prstGeom>
          <a:noFill/>
          <a:ln>
            <a:noFill/>
          </a:ln>
        </p:spPr>
        <p:txBody>
          <a:bodyPr anchorCtr="0" anchor="ctr" bIns="45700" lIns="91425" spcFirstLastPara="1" rIns="91425" wrap="square" tIns="45700">
            <a:normAutofit/>
          </a:bodyPr>
          <a:lstStyle>
            <a:lvl1pPr indent="-228600" lvl="0" marL="457200" algn="l">
              <a:spcBef>
                <a:spcPts val="320"/>
              </a:spcBef>
              <a:spcAft>
                <a:spcPts val="0"/>
              </a:spcAft>
              <a:buSzPts val="2080"/>
              <a:buNone/>
              <a:defRPr sz="1600"/>
            </a:lvl1pPr>
            <a:lvl2pPr indent="-228600" lvl="1" marL="914400" algn="l">
              <a:spcBef>
                <a:spcPts val="600"/>
              </a:spcBef>
              <a:spcAft>
                <a:spcPts val="0"/>
              </a:spcAft>
              <a:buSzPts val="1560"/>
              <a:buNone/>
              <a:defRPr sz="1200"/>
            </a:lvl2pPr>
            <a:lvl3pPr indent="-228600" lvl="2" marL="1371600" algn="l">
              <a:spcBef>
                <a:spcPts val="600"/>
              </a:spcBef>
              <a:spcAft>
                <a:spcPts val="0"/>
              </a:spcAft>
              <a:buSzPts val="1300"/>
              <a:buNone/>
              <a:defRPr sz="1000"/>
            </a:lvl3pPr>
            <a:lvl4pPr indent="-228600" lvl="3" marL="1828800" algn="l">
              <a:spcBef>
                <a:spcPts val="600"/>
              </a:spcBef>
              <a:spcAft>
                <a:spcPts val="0"/>
              </a:spcAft>
              <a:buSzPts val="1170"/>
              <a:buNone/>
              <a:defRPr sz="900"/>
            </a:lvl4pPr>
            <a:lvl5pPr indent="-228600" lvl="4" marL="2286000" algn="l">
              <a:spcBef>
                <a:spcPts val="600"/>
              </a:spcBef>
              <a:spcAft>
                <a:spcPts val="0"/>
              </a:spcAft>
              <a:buSzPts val="1170"/>
              <a:buNone/>
              <a:defRPr sz="900"/>
            </a:lvl5pPr>
            <a:lvl6pPr indent="-228600" lvl="5" marL="2743200" algn="l">
              <a:spcBef>
                <a:spcPts val="600"/>
              </a:spcBef>
              <a:spcAft>
                <a:spcPts val="0"/>
              </a:spcAft>
              <a:buSzPts val="1170"/>
              <a:buNone/>
              <a:defRPr sz="900"/>
            </a:lvl6pPr>
            <a:lvl7pPr indent="-228600" lvl="6" marL="3200400" algn="l">
              <a:spcBef>
                <a:spcPts val="600"/>
              </a:spcBef>
              <a:spcAft>
                <a:spcPts val="0"/>
              </a:spcAft>
              <a:buSzPts val="1170"/>
              <a:buNone/>
              <a:defRPr sz="900"/>
            </a:lvl7pPr>
            <a:lvl8pPr indent="-228600" lvl="7" marL="3657600" algn="l">
              <a:spcBef>
                <a:spcPts val="600"/>
              </a:spcBef>
              <a:spcAft>
                <a:spcPts val="0"/>
              </a:spcAft>
              <a:buSzPts val="1170"/>
              <a:buNone/>
              <a:defRPr sz="900"/>
            </a:lvl8pPr>
            <a:lvl9pPr indent="-228600" lvl="8" marL="4114800" algn="l">
              <a:spcBef>
                <a:spcPts val="600"/>
              </a:spcBef>
              <a:spcAft>
                <a:spcPts val="600"/>
              </a:spcAft>
              <a:buSzPts val="900"/>
              <a:buNone/>
              <a:defRPr sz="900"/>
            </a:lvl9pPr>
          </a:lstStyle>
          <a:p/>
        </p:txBody>
      </p:sp>
      <p:sp>
        <p:nvSpPr>
          <p:cNvPr id="123" name="Google Shape;123;p46"/>
          <p:cNvSpPr txBox="1"/>
          <p:nvPr>
            <p:ph idx="10" type="dt"/>
          </p:nvPr>
        </p:nvSpPr>
        <p:spPr>
          <a:xfrm>
            <a:off x="4523649" y="6181344"/>
            <a:ext cx="71850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46"/>
          <p:cNvSpPr txBox="1"/>
          <p:nvPr>
            <p:ph idx="11" type="ftr"/>
          </p:nvPr>
        </p:nvSpPr>
        <p:spPr>
          <a:xfrm>
            <a:off x="818348" y="6181344"/>
            <a:ext cx="37053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46"/>
          <p:cNvSpPr txBox="1"/>
          <p:nvPr>
            <p:ph idx="12" type="sldNum"/>
          </p:nvPr>
        </p:nvSpPr>
        <p:spPr>
          <a:xfrm>
            <a:off x="8024262" y="6181344"/>
            <a:ext cx="305186" cy="329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126" name="Shape 126"/>
        <p:cNvGrpSpPr/>
        <p:nvPr/>
      </p:nvGrpSpPr>
      <p:grpSpPr>
        <a:xfrm>
          <a:off x="0" y="0"/>
          <a:ext cx="0" cy="0"/>
          <a:chOff x="0" y="0"/>
          <a:chExt cx="0" cy="0"/>
        </a:xfrm>
      </p:grpSpPr>
      <p:sp>
        <p:nvSpPr>
          <p:cNvPr id="127" name="Google Shape;127;p47"/>
          <p:cNvSpPr txBox="1"/>
          <p:nvPr>
            <p:ph type="title"/>
          </p:nvPr>
        </p:nvSpPr>
        <p:spPr>
          <a:xfrm>
            <a:off x="917677" y="4377485"/>
            <a:ext cx="7413007" cy="907505"/>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000"/>
              <a:buFont typeface="Century Gothic"/>
              <a:buNone/>
              <a:defRPr b="0"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47"/>
          <p:cNvSpPr/>
          <p:nvPr>
            <p:ph idx="2" type="pic"/>
          </p:nvPr>
        </p:nvSpPr>
        <p:spPr>
          <a:xfrm>
            <a:off x="917678" y="996188"/>
            <a:ext cx="7301427" cy="2981126"/>
          </a:xfrm>
          <a:prstGeom prst="roundRect">
            <a:avLst>
              <a:gd fmla="val 4380" name="adj"/>
            </a:avLst>
          </a:prstGeom>
          <a:noFill/>
          <a:ln cap="flat" cmpd="sng" w="38100">
            <a:solidFill>
              <a:schemeClr val="dk2"/>
            </a:solidFill>
            <a:prstDash val="solid"/>
            <a:round/>
            <a:headEnd len="sm" w="sm" type="none"/>
            <a:tailEnd len="sm" w="sm" type="none"/>
          </a:ln>
        </p:spPr>
        <p:txBody>
          <a:bodyPr anchorCtr="0" anchor="t" bIns="45700" lIns="91425" spcFirstLastPara="1" rIns="91425" wrap="square" tIns="45700">
            <a:normAutofit/>
          </a:bodyPr>
          <a:lstStyle>
            <a:lvl1pPr lvl="0" marR="0" rtl="0" algn="ctr">
              <a:spcBef>
                <a:spcPts val="320"/>
              </a:spcBef>
              <a:spcAft>
                <a:spcPts val="0"/>
              </a:spcAft>
              <a:buClr>
                <a:schemeClr val="lt1"/>
              </a:buClr>
              <a:buSzPts val="2080"/>
              <a:buFont typeface="Arial"/>
              <a:buNone/>
              <a:defRPr b="0" i="0" sz="1600" u="none" cap="small" strike="noStrike">
                <a:solidFill>
                  <a:schemeClr val="lt1"/>
                </a:solidFill>
                <a:latin typeface="Century Gothic"/>
                <a:ea typeface="Century Gothic"/>
                <a:cs typeface="Century Gothic"/>
                <a:sym typeface="Century Gothic"/>
              </a:defRPr>
            </a:lvl1pPr>
            <a:lvl2pPr lvl="1" marR="0" rtl="0" algn="l">
              <a:spcBef>
                <a:spcPts val="600"/>
              </a:spcBef>
              <a:spcAft>
                <a:spcPts val="0"/>
              </a:spcAft>
              <a:buClr>
                <a:schemeClr val="lt1"/>
              </a:buClr>
              <a:buSzPts val="2080"/>
              <a:buFont typeface="Arial"/>
              <a:buNone/>
              <a:defRPr b="0" i="0" sz="1600" u="none" cap="small" strike="noStrike">
                <a:solidFill>
                  <a:schemeClr val="lt1"/>
                </a:solidFill>
                <a:latin typeface="Century Gothic"/>
                <a:ea typeface="Century Gothic"/>
                <a:cs typeface="Century Gothic"/>
                <a:sym typeface="Century Gothic"/>
              </a:defRPr>
            </a:lvl2pPr>
            <a:lvl3pPr lvl="2" marR="0" rtl="0" algn="l">
              <a:spcBef>
                <a:spcPts val="600"/>
              </a:spcBef>
              <a:spcAft>
                <a:spcPts val="0"/>
              </a:spcAft>
              <a:buClr>
                <a:schemeClr val="lt1"/>
              </a:buClr>
              <a:buSzPts val="2080"/>
              <a:buFont typeface="Arial"/>
              <a:buNone/>
              <a:defRPr b="0" i="0" sz="1600" u="none" cap="small" strike="noStrike">
                <a:solidFill>
                  <a:schemeClr val="lt1"/>
                </a:solidFill>
                <a:latin typeface="Century Gothic"/>
                <a:ea typeface="Century Gothic"/>
                <a:cs typeface="Century Gothic"/>
                <a:sym typeface="Century Gothic"/>
              </a:defRPr>
            </a:lvl3pPr>
            <a:lvl4pPr lvl="3" marR="0" rtl="0" algn="l">
              <a:spcBef>
                <a:spcPts val="600"/>
              </a:spcBef>
              <a:spcAft>
                <a:spcPts val="0"/>
              </a:spcAft>
              <a:buClr>
                <a:schemeClr val="lt1"/>
              </a:buClr>
              <a:buSzPts val="2080"/>
              <a:buFont typeface="Arial"/>
              <a:buNone/>
              <a:defRPr b="0" i="0" sz="1600" u="none" cap="small" strike="noStrike">
                <a:solidFill>
                  <a:schemeClr val="lt1"/>
                </a:solidFill>
                <a:latin typeface="Century Gothic"/>
                <a:ea typeface="Century Gothic"/>
                <a:cs typeface="Century Gothic"/>
                <a:sym typeface="Century Gothic"/>
              </a:defRPr>
            </a:lvl4pPr>
            <a:lvl5pPr lvl="4" marR="0" rtl="0" algn="l">
              <a:spcBef>
                <a:spcPts val="600"/>
              </a:spcBef>
              <a:spcAft>
                <a:spcPts val="0"/>
              </a:spcAft>
              <a:buClr>
                <a:schemeClr val="lt1"/>
              </a:buClr>
              <a:buSzPts val="2080"/>
              <a:buFont typeface="Arial"/>
              <a:buNone/>
              <a:defRPr b="0" i="0" sz="1600" u="none" cap="small" strike="noStrike">
                <a:solidFill>
                  <a:schemeClr val="lt1"/>
                </a:solidFill>
                <a:latin typeface="Century Gothic"/>
                <a:ea typeface="Century Gothic"/>
                <a:cs typeface="Century Gothic"/>
                <a:sym typeface="Century Gothic"/>
              </a:defRPr>
            </a:lvl5pPr>
            <a:lvl6pPr lvl="5" marR="0" rtl="0" algn="l">
              <a:spcBef>
                <a:spcPts val="600"/>
              </a:spcBef>
              <a:spcAft>
                <a:spcPts val="0"/>
              </a:spcAft>
              <a:buClr>
                <a:schemeClr val="lt1"/>
              </a:buClr>
              <a:buSzPts val="2080"/>
              <a:buFont typeface="Arial"/>
              <a:buNone/>
              <a:defRPr b="0" i="0" sz="1600" u="none" cap="small" strike="noStrike">
                <a:solidFill>
                  <a:schemeClr val="lt1"/>
                </a:solidFill>
                <a:latin typeface="Century Gothic"/>
                <a:ea typeface="Century Gothic"/>
                <a:cs typeface="Century Gothic"/>
                <a:sym typeface="Century Gothic"/>
              </a:defRPr>
            </a:lvl6pPr>
            <a:lvl7pPr lvl="6" marR="0" rtl="0" algn="l">
              <a:spcBef>
                <a:spcPts val="600"/>
              </a:spcBef>
              <a:spcAft>
                <a:spcPts val="0"/>
              </a:spcAft>
              <a:buClr>
                <a:schemeClr val="lt1"/>
              </a:buClr>
              <a:buSzPts val="2080"/>
              <a:buFont typeface="Arial"/>
              <a:buNone/>
              <a:defRPr b="0" i="0" sz="1600" u="none" cap="small" strike="noStrike">
                <a:solidFill>
                  <a:schemeClr val="lt1"/>
                </a:solidFill>
                <a:latin typeface="Century Gothic"/>
                <a:ea typeface="Century Gothic"/>
                <a:cs typeface="Century Gothic"/>
                <a:sym typeface="Century Gothic"/>
              </a:defRPr>
            </a:lvl7pPr>
            <a:lvl8pPr lvl="7" marR="0" rtl="0" algn="l">
              <a:spcBef>
                <a:spcPts val="600"/>
              </a:spcBef>
              <a:spcAft>
                <a:spcPts val="0"/>
              </a:spcAft>
              <a:buClr>
                <a:schemeClr val="lt1"/>
              </a:buClr>
              <a:buSzPts val="2080"/>
              <a:buFont typeface="Arial"/>
              <a:buNone/>
              <a:defRPr b="0" i="0" sz="1600" u="none" cap="small" strike="noStrike">
                <a:solidFill>
                  <a:schemeClr val="lt1"/>
                </a:solidFill>
                <a:latin typeface="Century Gothic"/>
                <a:ea typeface="Century Gothic"/>
                <a:cs typeface="Century Gothic"/>
                <a:sym typeface="Century Gothic"/>
              </a:defRPr>
            </a:lvl8pPr>
            <a:lvl9pPr lvl="8" marR="0" rtl="0" algn="l">
              <a:spcBef>
                <a:spcPts val="600"/>
              </a:spcBef>
              <a:spcAft>
                <a:spcPts val="60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9pPr>
          </a:lstStyle>
          <a:p/>
        </p:txBody>
      </p:sp>
      <p:sp>
        <p:nvSpPr>
          <p:cNvPr id="129" name="Google Shape;129;p47"/>
          <p:cNvSpPr txBox="1"/>
          <p:nvPr>
            <p:ph idx="1" type="body"/>
          </p:nvPr>
        </p:nvSpPr>
        <p:spPr>
          <a:xfrm>
            <a:off x="917677" y="5284990"/>
            <a:ext cx="7413007" cy="817070"/>
          </a:xfrm>
          <a:prstGeom prst="rect">
            <a:avLst/>
          </a:prstGeom>
          <a:noFill/>
          <a:ln>
            <a:noFill/>
          </a:ln>
        </p:spPr>
        <p:txBody>
          <a:bodyPr anchorCtr="0" anchor="ctr" bIns="45700" lIns="91425" spcFirstLastPara="1" rIns="91425" wrap="square" tIns="45700">
            <a:normAutofit/>
          </a:bodyPr>
          <a:lstStyle>
            <a:lvl1pPr indent="-228600" lvl="0" marL="457200" algn="l">
              <a:spcBef>
                <a:spcPts val="280"/>
              </a:spcBef>
              <a:spcAft>
                <a:spcPts val="0"/>
              </a:spcAft>
              <a:buSzPts val="1820"/>
              <a:buNone/>
              <a:defRPr sz="1400"/>
            </a:lvl1pPr>
            <a:lvl2pPr indent="-228600" lvl="1" marL="914400" algn="l">
              <a:spcBef>
                <a:spcPts val="600"/>
              </a:spcBef>
              <a:spcAft>
                <a:spcPts val="0"/>
              </a:spcAft>
              <a:buSzPts val="1560"/>
              <a:buNone/>
              <a:defRPr sz="1200"/>
            </a:lvl2pPr>
            <a:lvl3pPr indent="-228600" lvl="2" marL="1371600" algn="l">
              <a:spcBef>
                <a:spcPts val="600"/>
              </a:spcBef>
              <a:spcAft>
                <a:spcPts val="0"/>
              </a:spcAft>
              <a:buSzPts val="1300"/>
              <a:buNone/>
              <a:defRPr sz="1000"/>
            </a:lvl3pPr>
            <a:lvl4pPr indent="-228600" lvl="3" marL="1828800" algn="l">
              <a:spcBef>
                <a:spcPts val="600"/>
              </a:spcBef>
              <a:spcAft>
                <a:spcPts val="0"/>
              </a:spcAft>
              <a:buSzPts val="1170"/>
              <a:buNone/>
              <a:defRPr sz="900"/>
            </a:lvl4pPr>
            <a:lvl5pPr indent="-228600" lvl="4" marL="2286000" algn="l">
              <a:spcBef>
                <a:spcPts val="600"/>
              </a:spcBef>
              <a:spcAft>
                <a:spcPts val="0"/>
              </a:spcAft>
              <a:buSzPts val="1170"/>
              <a:buNone/>
              <a:defRPr sz="900"/>
            </a:lvl5pPr>
            <a:lvl6pPr indent="-228600" lvl="5" marL="2743200" algn="l">
              <a:spcBef>
                <a:spcPts val="600"/>
              </a:spcBef>
              <a:spcAft>
                <a:spcPts val="0"/>
              </a:spcAft>
              <a:buSzPts val="1170"/>
              <a:buNone/>
              <a:defRPr sz="900"/>
            </a:lvl6pPr>
            <a:lvl7pPr indent="-228600" lvl="6" marL="3200400" algn="l">
              <a:spcBef>
                <a:spcPts val="600"/>
              </a:spcBef>
              <a:spcAft>
                <a:spcPts val="0"/>
              </a:spcAft>
              <a:buSzPts val="1170"/>
              <a:buNone/>
              <a:defRPr sz="900"/>
            </a:lvl7pPr>
            <a:lvl8pPr indent="-228600" lvl="7" marL="3657600" algn="l">
              <a:spcBef>
                <a:spcPts val="600"/>
              </a:spcBef>
              <a:spcAft>
                <a:spcPts val="0"/>
              </a:spcAft>
              <a:buSzPts val="1170"/>
              <a:buNone/>
              <a:defRPr sz="900"/>
            </a:lvl8pPr>
            <a:lvl9pPr indent="-228600" lvl="8" marL="4114800" algn="l">
              <a:spcBef>
                <a:spcPts val="600"/>
              </a:spcBef>
              <a:spcAft>
                <a:spcPts val="600"/>
              </a:spcAft>
              <a:buSzPts val="900"/>
              <a:buNone/>
              <a:defRPr sz="900"/>
            </a:lvl9pPr>
          </a:lstStyle>
          <a:p/>
        </p:txBody>
      </p:sp>
      <p:sp>
        <p:nvSpPr>
          <p:cNvPr id="130" name="Google Shape;130;p47"/>
          <p:cNvSpPr txBox="1"/>
          <p:nvPr>
            <p:ph idx="10" type="dt"/>
          </p:nvPr>
        </p:nvSpPr>
        <p:spPr>
          <a:xfrm>
            <a:off x="6551708" y="6178260"/>
            <a:ext cx="1287464"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47"/>
          <p:cNvSpPr txBox="1"/>
          <p:nvPr>
            <p:ph idx="11" type="ftr"/>
          </p:nvPr>
        </p:nvSpPr>
        <p:spPr>
          <a:xfrm>
            <a:off x="917678" y="6181344"/>
            <a:ext cx="533727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47"/>
          <p:cNvSpPr txBox="1"/>
          <p:nvPr>
            <p:ph idx="12" type="sldNum"/>
          </p:nvPr>
        </p:nvSpPr>
        <p:spPr>
          <a:xfrm>
            <a:off x="7917202" y="6178260"/>
            <a:ext cx="413483" cy="365125"/>
          </a:xfrm>
          <a:prstGeom prst="rect">
            <a:avLst/>
          </a:prstGeom>
          <a:noFill/>
          <a:ln>
            <a:noFill/>
          </a:ln>
        </p:spPr>
        <p:txBody>
          <a:bodyPr anchorCtr="0" anchor="ctr" bIns="45700" lIns="91425" spcFirstLastPara="1" rIns="91425" wrap="square" tIns="45700">
            <a:noAutofit/>
          </a:bodyPr>
          <a:lstStyle>
            <a:lvl1pPr indent="0" lvl="0" marL="38100" algn="r">
              <a:lnSpc>
                <a:spcPct val="155000"/>
              </a:lnSpc>
              <a:spcBef>
                <a:spcPts val="0"/>
              </a:spcBef>
              <a:buNone/>
              <a:defRPr/>
            </a:lvl1pPr>
            <a:lvl2pPr indent="0" lvl="1" marL="38100" algn="r">
              <a:lnSpc>
                <a:spcPct val="155000"/>
              </a:lnSpc>
              <a:spcBef>
                <a:spcPts val="0"/>
              </a:spcBef>
              <a:buNone/>
              <a:defRPr/>
            </a:lvl2pPr>
            <a:lvl3pPr indent="0" lvl="2" marL="38100" algn="r">
              <a:lnSpc>
                <a:spcPct val="155000"/>
              </a:lnSpc>
              <a:spcBef>
                <a:spcPts val="0"/>
              </a:spcBef>
              <a:buNone/>
              <a:defRPr/>
            </a:lvl3pPr>
            <a:lvl4pPr indent="0" lvl="3" marL="38100" algn="r">
              <a:lnSpc>
                <a:spcPct val="155000"/>
              </a:lnSpc>
              <a:spcBef>
                <a:spcPts val="0"/>
              </a:spcBef>
              <a:buNone/>
              <a:defRPr/>
            </a:lvl4pPr>
            <a:lvl5pPr indent="0" lvl="4" marL="38100" algn="r">
              <a:lnSpc>
                <a:spcPct val="155000"/>
              </a:lnSpc>
              <a:spcBef>
                <a:spcPts val="0"/>
              </a:spcBef>
              <a:buNone/>
              <a:defRPr/>
            </a:lvl5pPr>
            <a:lvl6pPr indent="0" lvl="5" marL="38100" algn="r">
              <a:lnSpc>
                <a:spcPct val="155000"/>
              </a:lnSpc>
              <a:spcBef>
                <a:spcPts val="0"/>
              </a:spcBef>
              <a:buNone/>
              <a:defRPr/>
            </a:lvl6pPr>
            <a:lvl7pPr indent="0" lvl="6" marL="38100" algn="r">
              <a:lnSpc>
                <a:spcPct val="155000"/>
              </a:lnSpc>
              <a:spcBef>
                <a:spcPts val="0"/>
              </a:spcBef>
              <a:buNone/>
              <a:defRPr/>
            </a:lvl7pPr>
            <a:lvl8pPr indent="0" lvl="7" marL="38100" algn="r">
              <a:lnSpc>
                <a:spcPct val="155000"/>
              </a:lnSpc>
              <a:spcBef>
                <a:spcPts val="0"/>
              </a:spcBef>
              <a:buNone/>
              <a:defRPr/>
            </a:lvl8pPr>
            <a:lvl9pPr indent="0" lvl="8" marL="38100" algn="r">
              <a:lnSpc>
                <a:spcPct val="155000"/>
              </a:lnSpc>
              <a:spcBef>
                <a:spcPts val="0"/>
              </a:spcBef>
              <a:buNone/>
              <a:defRPr/>
            </a:lvl9pPr>
          </a:lstStyle>
          <a:p>
            <a:pPr indent="0" lvl="0" marL="3810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33" name="Shape 133"/>
        <p:cNvGrpSpPr/>
        <p:nvPr/>
      </p:nvGrpSpPr>
      <p:grpSpPr>
        <a:xfrm>
          <a:off x="0" y="0"/>
          <a:ext cx="0" cy="0"/>
          <a:chOff x="0" y="0"/>
          <a:chExt cx="0" cy="0"/>
        </a:xfrm>
      </p:grpSpPr>
      <p:sp>
        <p:nvSpPr>
          <p:cNvPr id="134" name="Google Shape;134;p48"/>
          <p:cNvSpPr txBox="1"/>
          <p:nvPr>
            <p:ph type="title"/>
          </p:nvPr>
        </p:nvSpPr>
        <p:spPr>
          <a:xfrm>
            <a:off x="818347" y="596018"/>
            <a:ext cx="7511474" cy="3137782"/>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2800"/>
              <a:buFont typeface="Century Gothic"/>
              <a:buNone/>
              <a:defRPr b="0" sz="2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48"/>
          <p:cNvSpPr txBox="1"/>
          <p:nvPr>
            <p:ph idx="1" type="body"/>
          </p:nvPr>
        </p:nvSpPr>
        <p:spPr>
          <a:xfrm>
            <a:off x="818347" y="4343400"/>
            <a:ext cx="7511474" cy="1758660"/>
          </a:xfrm>
          <a:prstGeom prst="rect">
            <a:avLst/>
          </a:prstGeom>
          <a:noFill/>
          <a:ln>
            <a:noFill/>
          </a:ln>
        </p:spPr>
        <p:txBody>
          <a:bodyPr anchorCtr="0" anchor="ctr" bIns="45700" lIns="91425" spcFirstLastPara="1" rIns="91425" wrap="square" tIns="45700">
            <a:normAutofit/>
          </a:bodyPr>
          <a:lstStyle>
            <a:lvl1pPr indent="-228600" lvl="0" marL="457200" algn="l">
              <a:spcBef>
                <a:spcPts val="360"/>
              </a:spcBef>
              <a:spcAft>
                <a:spcPts val="0"/>
              </a:spcAft>
              <a:buSzPts val="2340"/>
              <a:buNone/>
              <a:defRPr sz="1800">
                <a:solidFill>
                  <a:schemeClr val="lt1"/>
                </a:solidFill>
              </a:defRPr>
            </a:lvl1pPr>
            <a:lvl2pPr indent="-228600" lvl="1" marL="914400" algn="l">
              <a:spcBef>
                <a:spcPts val="600"/>
              </a:spcBef>
              <a:spcAft>
                <a:spcPts val="0"/>
              </a:spcAft>
              <a:buSzPts val="2340"/>
              <a:buNone/>
              <a:defRPr sz="1800">
                <a:solidFill>
                  <a:schemeClr val="lt1"/>
                </a:solidFill>
              </a:defRPr>
            </a:lvl2pPr>
            <a:lvl3pPr indent="-228600" lvl="2" marL="1371600" algn="l">
              <a:spcBef>
                <a:spcPts val="600"/>
              </a:spcBef>
              <a:spcAft>
                <a:spcPts val="0"/>
              </a:spcAft>
              <a:buSzPts val="2080"/>
              <a:buNone/>
              <a:defRPr sz="1600">
                <a:solidFill>
                  <a:schemeClr val="lt1"/>
                </a:solidFill>
              </a:defRPr>
            </a:lvl3pPr>
            <a:lvl4pPr indent="-228600" lvl="3" marL="1828800" algn="l">
              <a:spcBef>
                <a:spcPts val="600"/>
              </a:spcBef>
              <a:spcAft>
                <a:spcPts val="0"/>
              </a:spcAft>
              <a:buSzPts val="1820"/>
              <a:buNone/>
              <a:defRPr sz="1400">
                <a:solidFill>
                  <a:schemeClr val="lt1"/>
                </a:solidFill>
              </a:defRPr>
            </a:lvl4pPr>
            <a:lvl5pPr indent="-228600" lvl="4" marL="2286000" algn="l">
              <a:spcBef>
                <a:spcPts val="600"/>
              </a:spcBef>
              <a:spcAft>
                <a:spcPts val="0"/>
              </a:spcAft>
              <a:buSzPts val="1820"/>
              <a:buNone/>
              <a:defRPr sz="1400">
                <a:solidFill>
                  <a:schemeClr val="lt1"/>
                </a:solidFill>
              </a:defRPr>
            </a:lvl5pPr>
            <a:lvl6pPr indent="-228600" lvl="5" marL="2743200" algn="l">
              <a:spcBef>
                <a:spcPts val="600"/>
              </a:spcBef>
              <a:spcAft>
                <a:spcPts val="0"/>
              </a:spcAft>
              <a:buSzPts val="1820"/>
              <a:buNone/>
              <a:defRPr sz="1400">
                <a:solidFill>
                  <a:schemeClr val="lt1"/>
                </a:solidFill>
              </a:defRPr>
            </a:lvl6pPr>
            <a:lvl7pPr indent="-228600" lvl="6" marL="3200400" algn="l">
              <a:spcBef>
                <a:spcPts val="600"/>
              </a:spcBef>
              <a:spcAft>
                <a:spcPts val="0"/>
              </a:spcAft>
              <a:buSzPts val="1820"/>
              <a:buNone/>
              <a:defRPr sz="1400">
                <a:solidFill>
                  <a:schemeClr val="lt1"/>
                </a:solidFill>
              </a:defRPr>
            </a:lvl7pPr>
            <a:lvl8pPr indent="-228600" lvl="7" marL="3657600" algn="l">
              <a:spcBef>
                <a:spcPts val="600"/>
              </a:spcBef>
              <a:spcAft>
                <a:spcPts val="0"/>
              </a:spcAft>
              <a:buSzPts val="1820"/>
              <a:buNone/>
              <a:defRPr sz="1400">
                <a:solidFill>
                  <a:schemeClr val="lt1"/>
                </a:solidFill>
              </a:defRPr>
            </a:lvl8pPr>
            <a:lvl9pPr indent="-228600" lvl="8" marL="4114800" algn="l">
              <a:spcBef>
                <a:spcPts val="600"/>
              </a:spcBef>
              <a:spcAft>
                <a:spcPts val="600"/>
              </a:spcAft>
              <a:buSzPts val="1400"/>
              <a:buNone/>
              <a:defRPr sz="1400">
                <a:solidFill>
                  <a:schemeClr val="lt1"/>
                </a:solidFill>
              </a:defRPr>
            </a:lvl9pPr>
          </a:lstStyle>
          <a:p/>
        </p:txBody>
      </p:sp>
      <p:sp>
        <p:nvSpPr>
          <p:cNvPr id="136" name="Google Shape;136;p48"/>
          <p:cNvSpPr txBox="1"/>
          <p:nvPr>
            <p:ph idx="10" type="dt"/>
          </p:nvPr>
        </p:nvSpPr>
        <p:spPr>
          <a:xfrm>
            <a:off x="6551708" y="6178260"/>
            <a:ext cx="1287464"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48"/>
          <p:cNvSpPr txBox="1"/>
          <p:nvPr>
            <p:ph idx="11" type="ftr"/>
          </p:nvPr>
        </p:nvSpPr>
        <p:spPr>
          <a:xfrm>
            <a:off x="818347" y="6178260"/>
            <a:ext cx="562413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48"/>
          <p:cNvSpPr txBox="1"/>
          <p:nvPr>
            <p:ph idx="12" type="sldNum"/>
          </p:nvPr>
        </p:nvSpPr>
        <p:spPr>
          <a:xfrm>
            <a:off x="7917202" y="6178260"/>
            <a:ext cx="413483" cy="365125"/>
          </a:xfrm>
          <a:prstGeom prst="rect">
            <a:avLst/>
          </a:prstGeom>
          <a:noFill/>
          <a:ln>
            <a:noFill/>
          </a:ln>
        </p:spPr>
        <p:txBody>
          <a:bodyPr anchorCtr="0" anchor="ctr" bIns="45700" lIns="91425" spcFirstLastPara="1" rIns="91425" wrap="square" tIns="45700">
            <a:noAutofit/>
          </a:bodyPr>
          <a:lstStyle>
            <a:lvl1pPr indent="0" lvl="0" marL="38100" algn="r">
              <a:lnSpc>
                <a:spcPct val="155000"/>
              </a:lnSpc>
              <a:spcBef>
                <a:spcPts val="0"/>
              </a:spcBef>
              <a:buNone/>
              <a:defRPr/>
            </a:lvl1pPr>
            <a:lvl2pPr indent="0" lvl="1" marL="38100" algn="r">
              <a:lnSpc>
                <a:spcPct val="155000"/>
              </a:lnSpc>
              <a:spcBef>
                <a:spcPts val="0"/>
              </a:spcBef>
              <a:buNone/>
              <a:defRPr/>
            </a:lvl2pPr>
            <a:lvl3pPr indent="0" lvl="2" marL="38100" algn="r">
              <a:lnSpc>
                <a:spcPct val="155000"/>
              </a:lnSpc>
              <a:spcBef>
                <a:spcPts val="0"/>
              </a:spcBef>
              <a:buNone/>
              <a:defRPr/>
            </a:lvl3pPr>
            <a:lvl4pPr indent="0" lvl="3" marL="38100" algn="r">
              <a:lnSpc>
                <a:spcPct val="155000"/>
              </a:lnSpc>
              <a:spcBef>
                <a:spcPts val="0"/>
              </a:spcBef>
              <a:buNone/>
              <a:defRPr/>
            </a:lvl4pPr>
            <a:lvl5pPr indent="0" lvl="4" marL="38100" algn="r">
              <a:lnSpc>
                <a:spcPct val="155000"/>
              </a:lnSpc>
              <a:spcBef>
                <a:spcPts val="0"/>
              </a:spcBef>
              <a:buNone/>
              <a:defRPr/>
            </a:lvl5pPr>
            <a:lvl6pPr indent="0" lvl="5" marL="38100" algn="r">
              <a:lnSpc>
                <a:spcPct val="155000"/>
              </a:lnSpc>
              <a:spcBef>
                <a:spcPts val="0"/>
              </a:spcBef>
              <a:buNone/>
              <a:defRPr/>
            </a:lvl6pPr>
            <a:lvl7pPr indent="0" lvl="6" marL="38100" algn="r">
              <a:lnSpc>
                <a:spcPct val="155000"/>
              </a:lnSpc>
              <a:spcBef>
                <a:spcPts val="0"/>
              </a:spcBef>
              <a:buNone/>
              <a:defRPr/>
            </a:lvl7pPr>
            <a:lvl8pPr indent="0" lvl="7" marL="38100" algn="r">
              <a:lnSpc>
                <a:spcPct val="155000"/>
              </a:lnSpc>
              <a:spcBef>
                <a:spcPts val="0"/>
              </a:spcBef>
              <a:buNone/>
              <a:defRPr/>
            </a:lvl8pPr>
            <a:lvl9pPr indent="0" lvl="8" marL="38100" algn="r">
              <a:lnSpc>
                <a:spcPct val="155000"/>
              </a:lnSpc>
              <a:spcBef>
                <a:spcPts val="0"/>
              </a:spcBef>
              <a:buNone/>
              <a:defRPr/>
            </a:lvl9pPr>
          </a:lstStyle>
          <a:p>
            <a:pPr indent="0" lvl="0" marL="3810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39" name="Shape 139"/>
        <p:cNvGrpSpPr/>
        <p:nvPr/>
      </p:nvGrpSpPr>
      <p:grpSpPr>
        <a:xfrm>
          <a:off x="0" y="0"/>
          <a:ext cx="0" cy="0"/>
          <a:chOff x="0" y="0"/>
          <a:chExt cx="0" cy="0"/>
        </a:xfrm>
      </p:grpSpPr>
      <p:sp>
        <p:nvSpPr>
          <p:cNvPr id="140" name="Google Shape;140;p49"/>
          <p:cNvSpPr txBox="1"/>
          <p:nvPr/>
        </p:nvSpPr>
        <p:spPr>
          <a:xfrm>
            <a:off x="583818" y="860276"/>
            <a:ext cx="457319"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accent1"/>
              </a:buClr>
              <a:buSzPts val="8000"/>
              <a:buFont typeface="Century Gothic"/>
              <a:buNone/>
            </a:pPr>
            <a:r>
              <a:rPr b="0" lang="en-US" sz="8000" cap="none">
                <a:solidFill>
                  <a:schemeClr val="accent1"/>
                </a:solidFill>
                <a:latin typeface="Century Gothic"/>
                <a:ea typeface="Century Gothic"/>
                <a:cs typeface="Century Gothic"/>
                <a:sym typeface="Century Gothic"/>
              </a:rPr>
              <a:t>“</a:t>
            </a:r>
            <a:endParaRPr/>
          </a:p>
        </p:txBody>
      </p:sp>
      <p:sp>
        <p:nvSpPr>
          <p:cNvPr id="141" name="Google Shape;141;p49"/>
          <p:cNvSpPr txBox="1"/>
          <p:nvPr/>
        </p:nvSpPr>
        <p:spPr>
          <a:xfrm>
            <a:off x="7888822" y="2985923"/>
            <a:ext cx="457319"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accent1"/>
              </a:buClr>
              <a:buSzPts val="8000"/>
              <a:buFont typeface="Century Gothic"/>
              <a:buNone/>
            </a:pPr>
            <a:r>
              <a:rPr b="0" lang="en-US" sz="8000" cap="none">
                <a:solidFill>
                  <a:schemeClr val="accent1"/>
                </a:solidFill>
                <a:latin typeface="Century Gothic"/>
                <a:ea typeface="Century Gothic"/>
                <a:cs typeface="Century Gothic"/>
                <a:sym typeface="Century Gothic"/>
              </a:rPr>
              <a:t>”</a:t>
            </a:r>
            <a:endParaRPr/>
          </a:p>
        </p:txBody>
      </p:sp>
      <p:sp>
        <p:nvSpPr>
          <p:cNvPr id="142" name="Google Shape;142;p49"/>
          <p:cNvSpPr txBox="1"/>
          <p:nvPr>
            <p:ph type="title"/>
          </p:nvPr>
        </p:nvSpPr>
        <p:spPr>
          <a:xfrm>
            <a:off x="1084942" y="596018"/>
            <a:ext cx="6974115" cy="304407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2800"/>
              <a:buFont typeface="Century Gothic"/>
              <a:buNone/>
              <a:defRPr b="0" sz="28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49"/>
          <p:cNvSpPr txBox="1"/>
          <p:nvPr>
            <p:ph idx="1" type="body"/>
          </p:nvPr>
        </p:nvSpPr>
        <p:spPr>
          <a:xfrm>
            <a:off x="1256436" y="3650606"/>
            <a:ext cx="6631128" cy="381000"/>
          </a:xfrm>
          <a:prstGeom prst="rect">
            <a:avLst/>
          </a:prstGeom>
          <a:noFill/>
          <a:ln>
            <a:noFill/>
          </a:ln>
        </p:spPr>
        <p:txBody>
          <a:bodyPr anchorCtr="0" anchor="ctr" bIns="45700" lIns="91425" spcFirstLastPara="1" rIns="91425" wrap="square" tIns="45700">
            <a:normAutofit/>
          </a:bodyPr>
          <a:lstStyle>
            <a:lvl1pPr indent="-228600" lvl="0" marL="457200" algn="l">
              <a:spcBef>
                <a:spcPts val="280"/>
              </a:spcBef>
              <a:spcAft>
                <a:spcPts val="0"/>
              </a:spcAft>
              <a:buSzPts val="1820"/>
              <a:buFont typeface="Century Gothic"/>
              <a:buNone/>
              <a:defRPr sz="1400"/>
            </a:lvl1pPr>
            <a:lvl2pPr indent="-228600" lvl="1" marL="914400" algn="l">
              <a:spcBef>
                <a:spcPts val="600"/>
              </a:spcBef>
              <a:spcAft>
                <a:spcPts val="0"/>
              </a:spcAft>
              <a:buSzPts val="2080"/>
              <a:buFont typeface="Century Gothic"/>
              <a:buNone/>
              <a:defRPr/>
            </a:lvl2pPr>
            <a:lvl3pPr indent="-228600" lvl="2" marL="1371600" algn="l">
              <a:spcBef>
                <a:spcPts val="600"/>
              </a:spcBef>
              <a:spcAft>
                <a:spcPts val="0"/>
              </a:spcAft>
              <a:buSzPts val="1820"/>
              <a:buFont typeface="Century Gothic"/>
              <a:buNone/>
              <a:defRPr/>
            </a:lvl3pPr>
            <a:lvl4pPr indent="-228600" lvl="3" marL="1828800" algn="l">
              <a:spcBef>
                <a:spcPts val="600"/>
              </a:spcBef>
              <a:spcAft>
                <a:spcPts val="0"/>
              </a:spcAft>
              <a:buSzPts val="1820"/>
              <a:buFont typeface="Century Gothic"/>
              <a:buNone/>
              <a:defRPr/>
            </a:lvl4pPr>
            <a:lvl5pPr indent="-228600" lvl="4" marL="2286000" algn="l">
              <a:spcBef>
                <a:spcPts val="600"/>
              </a:spcBef>
              <a:spcAft>
                <a:spcPts val="0"/>
              </a:spcAft>
              <a:buSzPts val="1560"/>
              <a:buFont typeface="Century Gothic"/>
              <a:buNone/>
              <a:defRPr/>
            </a:lvl5pPr>
            <a:lvl6pPr indent="-377189" lvl="5" marL="2743200" algn="l">
              <a:spcBef>
                <a:spcPts val="600"/>
              </a:spcBef>
              <a:spcAft>
                <a:spcPts val="0"/>
              </a:spcAft>
              <a:buSzPts val="2340"/>
              <a:buChar char="•"/>
              <a:defRPr/>
            </a:lvl6pPr>
            <a:lvl7pPr indent="-377189" lvl="6" marL="3200400" algn="l">
              <a:spcBef>
                <a:spcPts val="600"/>
              </a:spcBef>
              <a:spcAft>
                <a:spcPts val="0"/>
              </a:spcAft>
              <a:buSzPts val="2340"/>
              <a:buChar char="•"/>
              <a:defRPr/>
            </a:lvl7pPr>
            <a:lvl8pPr indent="-377190" lvl="7" marL="3657600" algn="l">
              <a:spcBef>
                <a:spcPts val="600"/>
              </a:spcBef>
              <a:spcAft>
                <a:spcPts val="0"/>
              </a:spcAft>
              <a:buSzPts val="2340"/>
              <a:buChar char="•"/>
              <a:defRPr/>
            </a:lvl8pPr>
            <a:lvl9pPr indent="-342900" lvl="8" marL="4114800" algn="l">
              <a:spcBef>
                <a:spcPts val="600"/>
              </a:spcBef>
              <a:spcAft>
                <a:spcPts val="600"/>
              </a:spcAft>
              <a:buSzPts val="1800"/>
              <a:buChar char="•"/>
              <a:defRPr/>
            </a:lvl9pPr>
          </a:lstStyle>
          <a:p/>
        </p:txBody>
      </p:sp>
      <p:sp>
        <p:nvSpPr>
          <p:cNvPr id="144" name="Google Shape;144;p49"/>
          <p:cNvSpPr txBox="1"/>
          <p:nvPr>
            <p:ph idx="2" type="body"/>
          </p:nvPr>
        </p:nvSpPr>
        <p:spPr>
          <a:xfrm>
            <a:off x="818347" y="4641206"/>
            <a:ext cx="7511473" cy="1447800"/>
          </a:xfrm>
          <a:prstGeom prst="rect">
            <a:avLst/>
          </a:prstGeom>
          <a:noFill/>
          <a:ln>
            <a:noFill/>
          </a:ln>
        </p:spPr>
        <p:txBody>
          <a:bodyPr anchorCtr="0" anchor="ctr" bIns="45700" lIns="91425" spcFirstLastPara="1" rIns="91425" wrap="square" tIns="45700">
            <a:normAutofit/>
          </a:bodyPr>
          <a:lstStyle>
            <a:lvl1pPr indent="-228600" lvl="0" marL="457200" algn="l">
              <a:spcBef>
                <a:spcPts val="360"/>
              </a:spcBef>
              <a:spcAft>
                <a:spcPts val="0"/>
              </a:spcAft>
              <a:buSzPts val="2340"/>
              <a:buNone/>
              <a:defRPr sz="1800">
                <a:solidFill>
                  <a:schemeClr val="lt1"/>
                </a:solidFill>
              </a:defRPr>
            </a:lvl1pPr>
            <a:lvl2pPr indent="-228600" lvl="1" marL="914400" algn="l">
              <a:spcBef>
                <a:spcPts val="600"/>
              </a:spcBef>
              <a:spcAft>
                <a:spcPts val="0"/>
              </a:spcAft>
              <a:buSzPts val="2340"/>
              <a:buNone/>
              <a:defRPr sz="1800">
                <a:solidFill>
                  <a:schemeClr val="lt1"/>
                </a:solidFill>
              </a:defRPr>
            </a:lvl2pPr>
            <a:lvl3pPr indent="-228600" lvl="2" marL="1371600" algn="l">
              <a:spcBef>
                <a:spcPts val="600"/>
              </a:spcBef>
              <a:spcAft>
                <a:spcPts val="0"/>
              </a:spcAft>
              <a:buSzPts val="2080"/>
              <a:buNone/>
              <a:defRPr sz="1600">
                <a:solidFill>
                  <a:schemeClr val="lt1"/>
                </a:solidFill>
              </a:defRPr>
            </a:lvl3pPr>
            <a:lvl4pPr indent="-228600" lvl="3" marL="1828800" algn="l">
              <a:spcBef>
                <a:spcPts val="600"/>
              </a:spcBef>
              <a:spcAft>
                <a:spcPts val="0"/>
              </a:spcAft>
              <a:buSzPts val="1820"/>
              <a:buNone/>
              <a:defRPr sz="1400">
                <a:solidFill>
                  <a:schemeClr val="lt1"/>
                </a:solidFill>
              </a:defRPr>
            </a:lvl4pPr>
            <a:lvl5pPr indent="-228600" lvl="4" marL="2286000" algn="l">
              <a:spcBef>
                <a:spcPts val="600"/>
              </a:spcBef>
              <a:spcAft>
                <a:spcPts val="0"/>
              </a:spcAft>
              <a:buSzPts val="1820"/>
              <a:buNone/>
              <a:defRPr sz="1400">
                <a:solidFill>
                  <a:schemeClr val="lt1"/>
                </a:solidFill>
              </a:defRPr>
            </a:lvl5pPr>
            <a:lvl6pPr indent="-228600" lvl="5" marL="2743200" algn="l">
              <a:spcBef>
                <a:spcPts val="600"/>
              </a:spcBef>
              <a:spcAft>
                <a:spcPts val="0"/>
              </a:spcAft>
              <a:buSzPts val="1820"/>
              <a:buNone/>
              <a:defRPr sz="1400">
                <a:solidFill>
                  <a:schemeClr val="lt1"/>
                </a:solidFill>
              </a:defRPr>
            </a:lvl6pPr>
            <a:lvl7pPr indent="-228600" lvl="6" marL="3200400" algn="l">
              <a:spcBef>
                <a:spcPts val="600"/>
              </a:spcBef>
              <a:spcAft>
                <a:spcPts val="0"/>
              </a:spcAft>
              <a:buSzPts val="1820"/>
              <a:buNone/>
              <a:defRPr sz="1400">
                <a:solidFill>
                  <a:schemeClr val="lt1"/>
                </a:solidFill>
              </a:defRPr>
            </a:lvl7pPr>
            <a:lvl8pPr indent="-228600" lvl="7" marL="3657600" algn="l">
              <a:spcBef>
                <a:spcPts val="600"/>
              </a:spcBef>
              <a:spcAft>
                <a:spcPts val="0"/>
              </a:spcAft>
              <a:buSzPts val="1820"/>
              <a:buNone/>
              <a:defRPr sz="1400">
                <a:solidFill>
                  <a:schemeClr val="lt1"/>
                </a:solidFill>
              </a:defRPr>
            </a:lvl8pPr>
            <a:lvl9pPr indent="-228600" lvl="8" marL="4114800" algn="l">
              <a:spcBef>
                <a:spcPts val="600"/>
              </a:spcBef>
              <a:spcAft>
                <a:spcPts val="600"/>
              </a:spcAft>
              <a:buSzPts val="1400"/>
              <a:buNone/>
              <a:defRPr sz="1400">
                <a:solidFill>
                  <a:schemeClr val="lt1"/>
                </a:solidFill>
              </a:defRPr>
            </a:lvl9pPr>
          </a:lstStyle>
          <a:p/>
        </p:txBody>
      </p:sp>
      <p:sp>
        <p:nvSpPr>
          <p:cNvPr id="145" name="Google Shape;145;p49"/>
          <p:cNvSpPr txBox="1"/>
          <p:nvPr>
            <p:ph idx="10" type="dt"/>
          </p:nvPr>
        </p:nvSpPr>
        <p:spPr>
          <a:xfrm>
            <a:off x="6551708" y="6178260"/>
            <a:ext cx="1287464"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49"/>
          <p:cNvSpPr txBox="1"/>
          <p:nvPr>
            <p:ph idx="11" type="ftr"/>
          </p:nvPr>
        </p:nvSpPr>
        <p:spPr>
          <a:xfrm>
            <a:off x="818347" y="6178260"/>
            <a:ext cx="562413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49"/>
          <p:cNvSpPr txBox="1"/>
          <p:nvPr>
            <p:ph idx="12" type="sldNum"/>
          </p:nvPr>
        </p:nvSpPr>
        <p:spPr>
          <a:xfrm>
            <a:off x="7917202" y="6178260"/>
            <a:ext cx="413483" cy="365125"/>
          </a:xfrm>
          <a:prstGeom prst="rect">
            <a:avLst/>
          </a:prstGeom>
          <a:noFill/>
          <a:ln>
            <a:noFill/>
          </a:ln>
        </p:spPr>
        <p:txBody>
          <a:bodyPr anchorCtr="0" anchor="ctr" bIns="45700" lIns="91425" spcFirstLastPara="1" rIns="91425" wrap="square" tIns="45700">
            <a:noAutofit/>
          </a:bodyPr>
          <a:lstStyle>
            <a:lvl1pPr indent="0" lvl="0" marL="38100" algn="r">
              <a:lnSpc>
                <a:spcPct val="155000"/>
              </a:lnSpc>
              <a:spcBef>
                <a:spcPts val="0"/>
              </a:spcBef>
              <a:buNone/>
              <a:defRPr/>
            </a:lvl1pPr>
            <a:lvl2pPr indent="0" lvl="1" marL="38100" algn="r">
              <a:lnSpc>
                <a:spcPct val="155000"/>
              </a:lnSpc>
              <a:spcBef>
                <a:spcPts val="0"/>
              </a:spcBef>
              <a:buNone/>
              <a:defRPr/>
            </a:lvl2pPr>
            <a:lvl3pPr indent="0" lvl="2" marL="38100" algn="r">
              <a:lnSpc>
                <a:spcPct val="155000"/>
              </a:lnSpc>
              <a:spcBef>
                <a:spcPts val="0"/>
              </a:spcBef>
              <a:buNone/>
              <a:defRPr/>
            </a:lvl3pPr>
            <a:lvl4pPr indent="0" lvl="3" marL="38100" algn="r">
              <a:lnSpc>
                <a:spcPct val="155000"/>
              </a:lnSpc>
              <a:spcBef>
                <a:spcPts val="0"/>
              </a:spcBef>
              <a:buNone/>
              <a:defRPr/>
            </a:lvl4pPr>
            <a:lvl5pPr indent="0" lvl="4" marL="38100" algn="r">
              <a:lnSpc>
                <a:spcPct val="155000"/>
              </a:lnSpc>
              <a:spcBef>
                <a:spcPts val="0"/>
              </a:spcBef>
              <a:buNone/>
              <a:defRPr/>
            </a:lvl5pPr>
            <a:lvl6pPr indent="0" lvl="5" marL="38100" algn="r">
              <a:lnSpc>
                <a:spcPct val="155000"/>
              </a:lnSpc>
              <a:spcBef>
                <a:spcPts val="0"/>
              </a:spcBef>
              <a:buNone/>
              <a:defRPr/>
            </a:lvl6pPr>
            <a:lvl7pPr indent="0" lvl="6" marL="38100" algn="r">
              <a:lnSpc>
                <a:spcPct val="155000"/>
              </a:lnSpc>
              <a:spcBef>
                <a:spcPts val="0"/>
              </a:spcBef>
              <a:buNone/>
              <a:defRPr/>
            </a:lvl7pPr>
            <a:lvl8pPr indent="0" lvl="7" marL="38100" algn="r">
              <a:lnSpc>
                <a:spcPct val="155000"/>
              </a:lnSpc>
              <a:spcBef>
                <a:spcPts val="0"/>
              </a:spcBef>
              <a:buNone/>
              <a:defRPr/>
            </a:lvl8pPr>
            <a:lvl9pPr indent="0" lvl="8" marL="38100" algn="r">
              <a:lnSpc>
                <a:spcPct val="155000"/>
              </a:lnSpc>
              <a:spcBef>
                <a:spcPts val="0"/>
              </a:spcBef>
              <a:buNone/>
              <a:defRPr/>
            </a:lvl9pPr>
          </a:lstStyle>
          <a:p>
            <a:pPr indent="0" lvl="0" marL="3810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29" name="Shape 29"/>
        <p:cNvGrpSpPr/>
        <p:nvPr/>
      </p:nvGrpSpPr>
      <p:grpSpPr>
        <a:xfrm>
          <a:off x="0" y="0"/>
          <a:ext cx="0" cy="0"/>
          <a:chOff x="0" y="0"/>
          <a:chExt cx="0" cy="0"/>
        </a:xfrm>
      </p:grpSpPr>
      <p:sp>
        <p:nvSpPr>
          <p:cNvPr id="30" name="Google Shape;30;p31"/>
          <p:cNvSpPr txBox="1"/>
          <p:nvPr>
            <p:ph type="ctrTitle"/>
          </p:nvPr>
        </p:nvSpPr>
        <p:spPr>
          <a:xfrm>
            <a:off x="2109597" y="2146173"/>
            <a:ext cx="4924805" cy="136778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44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31"/>
          <p:cNvSpPr txBox="1"/>
          <p:nvPr>
            <p:ph idx="1" type="subTitle"/>
          </p:nvPr>
        </p:nvSpPr>
        <p:spPr>
          <a:xfrm>
            <a:off x="1371600" y="3840480"/>
            <a:ext cx="6400800" cy="1714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1"/>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2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31"/>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31"/>
          <p:cNvSpPr txBox="1"/>
          <p:nvPr>
            <p:ph idx="12" type="sldNum"/>
          </p:nvPr>
        </p:nvSpPr>
        <p:spPr>
          <a:xfrm>
            <a:off x="8401557" y="6465214"/>
            <a:ext cx="231775" cy="177800"/>
          </a:xfrm>
          <a:prstGeom prst="rect">
            <a:avLst/>
          </a:prstGeom>
          <a:noFill/>
          <a:ln>
            <a:noFill/>
          </a:ln>
        </p:spPr>
        <p:txBody>
          <a:bodyPr anchorCtr="0" anchor="t" bIns="0" lIns="0" spcFirstLastPara="1" rIns="0" wrap="square" tIns="0">
            <a:spAutoFit/>
          </a:bodyPr>
          <a:lstStyle>
            <a:lvl1pPr indent="0" lvl="0" marL="38100" marR="0" algn="l">
              <a:lnSpc>
                <a:spcPct val="103333"/>
              </a:lnSpc>
              <a:spcBef>
                <a:spcPts val="0"/>
              </a:spcBef>
              <a:buNone/>
              <a:defRPr b="0" i="0" sz="1200">
                <a:solidFill>
                  <a:srgbClr val="888888"/>
                </a:solidFill>
                <a:latin typeface="Arial"/>
                <a:ea typeface="Arial"/>
                <a:cs typeface="Arial"/>
                <a:sym typeface="Arial"/>
              </a:defRPr>
            </a:lvl1pPr>
            <a:lvl2pPr indent="0" lvl="1" marL="38100" marR="0" algn="l">
              <a:lnSpc>
                <a:spcPct val="103333"/>
              </a:lnSpc>
              <a:spcBef>
                <a:spcPts val="0"/>
              </a:spcBef>
              <a:buNone/>
              <a:defRPr b="0" i="0" sz="1200">
                <a:solidFill>
                  <a:srgbClr val="888888"/>
                </a:solidFill>
                <a:latin typeface="Arial"/>
                <a:ea typeface="Arial"/>
                <a:cs typeface="Arial"/>
                <a:sym typeface="Arial"/>
              </a:defRPr>
            </a:lvl2pPr>
            <a:lvl3pPr indent="0" lvl="2" marL="38100" marR="0" algn="l">
              <a:lnSpc>
                <a:spcPct val="103333"/>
              </a:lnSpc>
              <a:spcBef>
                <a:spcPts val="0"/>
              </a:spcBef>
              <a:buNone/>
              <a:defRPr b="0" i="0" sz="1200">
                <a:solidFill>
                  <a:srgbClr val="888888"/>
                </a:solidFill>
                <a:latin typeface="Arial"/>
                <a:ea typeface="Arial"/>
                <a:cs typeface="Arial"/>
                <a:sym typeface="Arial"/>
              </a:defRPr>
            </a:lvl3pPr>
            <a:lvl4pPr indent="0" lvl="3" marL="38100" marR="0" algn="l">
              <a:lnSpc>
                <a:spcPct val="103333"/>
              </a:lnSpc>
              <a:spcBef>
                <a:spcPts val="0"/>
              </a:spcBef>
              <a:buNone/>
              <a:defRPr b="0" i="0" sz="1200">
                <a:solidFill>
                  <a:srgbClr val="888888"/>
                </a:solidFill>
                <a:latin typeface="Arial"/>
                <a:ea typeface="Arial"/>
                <a:cs typeface="Arial"/>
                <a:sym typeface="Arial"/>
              </a:defRPr>
            </a:lvl4pPr>
            <a:lvl5pPr indent="0" lvl="4" marL="38100" marR="0" algn="l">
              <a:lnSpc>
                <a:spcPct val="103333"/>
              </a:lnSpc>
              <a:spcBef>
                <a:spcPts val="0"/>
              </a:spcBef>
              <a:buNone/>
              <a:defRPr b="0" i="0" sz="1200">
                <a:solidFill>
                  <a:srgbClr val="888888"/>
                </a:solidFill>
                <a:latin typeface="Arial"/>
                <a:ea typeface="Arial"/>
                <a:cs typeface="Arial"/>
                <a:sym typeface="Arial"/>
              </a:defRPr>
            </a:lvl5pPr>
            <a:lvl6pPr indent="0" lvl="5" marL="38100" marR="0" algn="l">
              <a:lnSpc>
                <a:spcPct val="103333"/>
              </a:lnSpc>
              <a:spcBef>
                <a:spcPts val="0"/>
              </a:spcBef>
              <a:buNone/>
              <a:defRPr b="0" i="0" sz="1200">
                <a:solidFill>
                  <a:srgbClr val="888888"/>
                </a:solidFill>
                <a:latin typeface="Arial"/>
                <a:ea typeface="Arial"/>
                <a:cs typeface="Arial"/>
                <a:sym typeface="Arial"/>
              </a:defRPr>
            </a:lvl6pPr>
            <a:lvl7pPr indent="0" lvl="6" marL="38100" marR="0" algn="l">
              <a:lnSpc>
                <a:spcPct val="103333"/>
              </a:lnSpc>
              <a:spcBef>
                <a:spcPts val="0"/>
              </a:spcBef>
              <a:buNone/>
              <a:defRPr b="0" i="0" sz="1200">
                <a:solidFill>
                  <a:srgbClr val="888888"/>
                </a:solidFill>
                <a:latin typeface="Arial"/>
                <a:ea typeface="Arial"/>
                <a:cs typeface="Arial"/>
                <a:sym typeface="Arial"/>
              </a:defRPr>
            </a:lvl7pPr>
            <a:lvl8pPr indent="0" lvl="7" marL="38100" marR="0" algn="l">
              <a:lnSpc>
                <a:spcPct val="103333"/>
              </a:lnSpc>
              <a:spcBef>
                <a:spcPts val="0"/>
              </a:spcBef>
              <a:buNone/>
              <a:defRPr b="0" i="0" sz="1200">
                <a:solidFill>
                  <a:srgbClr val="888888"/>
                </a:solidFill>
                <a:latin typeface="Arial"/>
                <a:ea typeface="Arial"/>
                <a:cs typeface="Arial"/>
                <a:sym typeface="Arial"/>
              </a:defRPr>
            </a:lvl8pPr>
            <a:lvl9pPr indent="0" lvl="8" marL="38100" marR="0" algn="l">
              <a:lnSpc>
                <a:spcPct val="103333"/>
              </a:lnSpc>
              <a:spcBef>
                <a:spcPts val="0"/>
              </a:spcBef>
              <a:buNone/>
              <a:defRPr b="0" i="0" sz="1200">
                <a:solidFill>
                  <a:srgbClr val="888888"/>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48" name="Shape 148"/>
        <p:cNvGrpSpPr/>
        <p:nvPr/>
      </p:nvGrpSpPr>
      <p:grpSpPr>
        <a:xfrm>
          <a:off x="0" y="0"/>
          <a:ext cx="0" cy="0"/>
          <a:chOff x="0" y="0"/>
          <a:chExt cx="0" cy="0"/>
        </a:xfrm>
      </p:grpSpPr>
      <p:sp>
        <p:nvSpPr>
          <p:cNvPr id="149" name="Google Shape;149;p50"/>
          <p:cNvSpPr txBox="1"/>
          <p:nvPr>
            <p:ph type="title"/>
          </p:nvPr>
        </p:nvSpPr>
        <p:spPr>
          <a:xfrm>
            <a:off x="818347" y="3603566"/>
            <a:ext cx="7512338" cy="1468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800"/>
              <a:buFont typeface="Century Gothic"/>
              <a:buNone/>
              <a:defRPr b="0" sz="2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50"/>
          <p:cNvSpPr txBox="1"/>
          <p:nvPr>
            <p:ph idx="1" type="body"/>
          </p:nvPr>
        </p:nvSpPr>
        <p:spPr>
          <a:xfrm>
            <a:off x="821015" y="5072366"/>
            <a:ext cx="7512339" cy="1029694"/>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2340"/>
              <a:buNone/>
              <a:defRPr sz="1800">
                <a:solidFill>
                  <a:schemeClr val="lt1"/>
                </a:solidFill>
              </a:defRPr>
            </a:lvl1pPr>
            <a:lvl2pPr indent="-228600" lvl="1" marL="914400" algn="l">
              <a:spcBef>
                <a:spcPts val="600"/>
              </a:spcBef>
              <a:spcAft>
                <a:spcPts val="0"/>
              </a:spcAft>
              <a:buSzPts val="2340"/>
              <a:buNone/>
              <a:defRPr sz="1800">
                <a:solidFill>
                  <a:schemeClr val="lt1"/>
                </a:solidFill>
              </a:defRPr>
            </a:lvl2pPr>
            <a:lvl3pPr indent="-228600" lvl="2" marL="1371600" algn="l">
              <a:spcBef>
                <a:spcPts val="600"/>
              </a:spcBef>
              <a:spcAft>
                <a:spcPts val="0"/>
              </a:spcAft>
              <a:buSzPts val="2080"/>
              <a:buNone/>
              <a:defRPr sz="1600">
                <a:solidFill>
                  <a:schemeClr val="lt1"/>
                </a:solidFill>
              </a:defRPr>
            </a:lvl3pPr>
            <a:lvl4pPr indent="-228600" lvl="3" marL="1828800" algn="l">
              <a:spcBef>
                <a:spcPts val="600"/>
              </a:spcBef>
              <a:spcAft>
                <a:spcPts val="0"/>
              </a:spcAft>
              <a:buSzPts val="1820"/>
              <a:buNone/>
              <a:defRPr sz="1400">
                <a:solidFill>
                  <a:schemeClr val="lt1"/>
                </a:solidFill>
              </a:defRPr>
            </a:lvl4pPr>
            <a:lvl5pPr indent="-228600" lvl="4" marL="2286000" algn="l">
              <a:spcBef>
                <a:spcPts val="600"/>
              </a:spcBef>
              <a:spcAft>
                <a:spcPts val="0"/>
              </a:spcAft>
              <a:buSzPts val="1820"/>
              <a:buNone/>
              <a:defRPr sz="1400">
                <a:solidFill>
                  <a:schemeClr val="lt1"/>
                </a:solidFill>
              </a:defRPr>
            </a:lvl5pPr>
            <a:lvl6pPr indent="-228600" lvl="5" marL="2743200" algn="l">
              <a:spcBef>
                <a:spcPts val="600"/>
              </a:spcBef>
              <a:spcAft>
                <a:spcPts val="0"/>
              </a:spcAft>
              <a:buSzPts val="1820"/>
              <a:buNone/>
              <a:defRPr sz="1400">
                <a:solidFill>
                  <a:schemeClr val="lt1"/>
                </a:solidFill>
              </a:defRPr>
            </a:lvl6pPr>
            <a:lvl7pPr indent="-228600" lvl="6" marL="3200400" algn="l">
              <a:spcBef>
                <a:spcPts val="600"/>
              </a:spcBef>
              <a:spcAft>
                <a:spcPts val="0"/>
              </a:spcAft>
              <a:buSzPts val="1820"/>
              <a:buNone/>
              <a:defRPr sz="1400">
                <a:solidFill>
                  <a:schemeClr val="lt1"/>
                </a:solidFill>
              </a:defRPr>
            </a:lvl7pPr>
            <a:lvl8pPr indent="-228600" lvl="7" marL="3657600" algn="l">
              <a:spcBef>
                <a:spcPts val="600"/>
              </a:spcBef>
              <a:spcAft>
                <a:spcPts val="0"/>
              </a:spcAft>
              <a:buSzPts val="1820"/>
              <a:buNone/>
              <a:defRPr sz="1400">
                <a:solidFill>
                  <a:schemeClr val="lt1"/>
                </a:solidFill>
              </a:defRPr>
            </a:lvl8pPr>
            <a:lvl9pPr indent="-228600" lvl="8" marL="4114800" algn="l">
              <a:spcBef>
                <a:spcPts val="600"/>
              </a:spcBef>
              <a:spcAft>
                <a:spcPts val="600"/>
              </a:spcAft>
              <a:buSzPts val="1400"/>
              <a:buNone/>
              <a:defRPr sz="1400">
                <a:solidFill>
                  <a:schemeClr val="lt1"/>
                </a:solidFill>
              </a:defRPr>
            </a:lvl9pPr>
          </a:lstStyle>
          <a:p/>
        </p:txBody>
      </p:sp>
      <p:sp>
        <p:nvSpPr>
          <p:cNvPr id="151" name="Google Shape;151;p50"/>
          <p:cNvSpPr txBox="1"/>
          <p:nvPr>
            <p:ph idx="10" type="dt"/>
          </p:nvPr>
        </p:nvSpPr>
        <p:spPr>
          <a:xfrm>
            <a:off x="6551708" y="6178260"/>
            <a:ext cx="1287464"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50"/>
          <p:cNvSpPr txBox="1"/>
          <p:nvPr>
            <p:ph idx="11" type="ftr"/>
          </p:nvPr>
        </p:nvSpPr>
        <p:spPr>
          <a:xfrm>
            <a:off x="818347" y="6178260"/>
            <a:ext cx="562413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50"/>
          <p:cNvSpPr txBox="1"/>
          <p:nvPr>
            <p:ph idx="12" type="sldNum"/>
          </p:nvPr>
        </p:nvSpPr>
        <p:spPr>
          <a:xfrm>
            <a:off x="7917202" y="6178260"/>
            <a:ext cx="413483" cy="365125"/>
          </a:xfrm>
          <a:prstGeom prst="rect">
            <a:avLst/>
          </a:prstGeom>
          <a:noFill/>
          <a:ln>
            <a:noFill/>
          </a:ln>
        </p:spPr>
        <p:txBody>
          <a:bodyPr anchorCtr="0" anchor="ctr" bIns="45700" lIns="91425" spcFirstLastPara="1" rIns="91425" wrap="square" tIns="45700">
            <a:noAutofit/>
          </a:bodyPr>
          <a:lstStyle>
            <a:lvl1pPr indent="0" lvl="0" marL="38100" algn="r">
              <a:lnSpc>
                <a:spcPct val="155000"/>
              </a:lnSpc>
              <a:spcBef>
                <a:spcPts val="0"/>
              </a:spcBef>
              <a:buNone/>
              <a:defRPr/>
            </a:lvl1pPr>
            <a:lvl2pPr indent="0" lvl="1" marL="38100" algn="r">
              <a:lnSpc>
                <a:spcPct val="155000"/>
              </a:lnSpc>
              <a:spcBef>
                <a:spcPts val="0"/>
              </a:spcBef>
              <a:buNone/>
              <a:defRPr/>
            </a:lvl2pPr>
            <a:lvl3pPr indent="0" lvl="2" marL="38100" algn="r">
              <a:lnSpc>
                <a:spcPct val="155000"/>
              </a:lnSpc>
              <a:spcBef>
                <a:spcPts val="0"/>
              </a:spcBef>
              <a:buNone/>
              <a:defRPr/>
            </a:lvl3pPr>
            <a:lvl4pPr indent="0" lvl="3" marL="38100" algn="r">
              <a:lnSpc>
                <a:spcPct val="155000"/>
              </a:lnSpc>
              <a:spcBef>
                <a:spcPts val="0"/>
              </a:spcBef>
              <a:buNone/>
              <a:defRPr/>
            </a:lvl4pPr>
            <a:lvl5pPr indent="0" lvl="4" marL="38100" algn="r">
              <a:lnSpc>
                <a:spcPct val="155000"/>
              </a:lnSpc>
              <a:spcBef>
                <a:spcPts val="0"/>
              </a:spcBef>
              <a:buNone/>
              <a:defRPr/>
            </a:lvl5pPr>
            <a:lvl6pPr indent="0" lvl="5" marL="38100" algn="r">
              <a:lnSpc>
                <a:spcPct val="155000"/>
              </a:lnSpc>
              <a:spcBef>
                <a:spcPts val="0"/>
              </a:spcBef>
              <a:buNone/>
              <a:defRPr/>
            </a:lvl6pPr>
            <a:lvl7pPr indent="0" lvl="6" marL="38100" algn="r">
              <a:lnSpc>
                <a:spcPct val="155000"/>
              </a:lnSpc>
              <a:spcBef>
                <a:spcPts val="0"/>
              </a:spcBef>
              <a:buNone/>
              <a:defRPr/>
            </a:lvl7pPr>
            <a:lvl8pPr indent="0" lvl="7" marL="38100" algn="r">
              <a:lnSpc>
                <a:spcPct val="155000"/>
              </a:lnSpc>
              <a:spcBef>
                <a:spcPts val="0"/>
              </a:spcBef>
              <a:buNone/>
              <a:defRPr/>
            </a:lvl8pPr>
            <a:lvl9pPr indent="0" lvl="8" marL="38100" algn="r">
              <a:lnSpc>
                <a:spcPct val="155000"/>
              </a:lnSpc>
              <a:spcBef>
                <a:spcPts val="0"/>
              </a:spcBef>
              <a:buNone/>
              <a:defRPr/>
            </a:lvl9pPr>
          </a:lstStyle>
          <a:p>
            <a:pPr indent="0" lvl="0" marL="3810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54" name="Shape 154"/>
        <p:cNvGrpSpPr/>
        <p:nvPr/>
      </p:nvGrpSpPr>
      <p:grpSpPr>
        <a:xfrm>
          <a:off x="0" y="0"/>
          <a:ext cx="0" cy="0"/>
          <a:chOff x="0" y="0"/>
          <a:chExt cx="0" cy="0"/>
        </a:xfrm>
      </p:grpSpPr>
      <p:sp>
        <p:nvSpPr>
          <p:cNvPr id="155" name="Google Shape;155;p51"/>
          <p:cNvSpPr txBox="1"/>
          <p:nvPr/>
        </p:nvSpPr>
        <p:spPr>
          <a:xfrm>
            <a:off x="583818" y="753851"/>
            <a:ext cx="457319"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accent1"/>
              </a:buClr>
              <a:buSzPts val="8000"/>
              <a:buFont typeface="Century Gothic"/>
              <a:buNone/>
            </a:pPr>
            <a:r>
              <a:rPr b="0" lang="en-US" sz="8000" cap="none">
                <a:solidFill>
                  <a:schemeClr val="accent1"/>
                </a:solidFill>
                <a:latin typeface="Century Gothic"/>
                <a:ea typeface="Century Gothic"/>
                <a:cs typeface="Century Gothic"/>
                <a:sym typeface="Century Gothic"/>
              </a:rPr>
              <a:t>“</a:t>
            </a:r>
            <a:endParaRPr/>
          </a:p>
        </p:txBody>
      </p:sp>
      <p:sp>
        <p:nvSpPr>
          <p:cNvPr id="156" name="Google Shape;156;p51"/>
          <p:cNvSpPr txBox="1"/>
          <p:nvPr/>
        </p:nvSpPr>
        <p:spPr>
          <a:xfrm>
            <a:off x="7887556" y="2879498"/>
            <a:ext cx="457319"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accent1"/>
              </a:buClr>
              <a:buSzPts val="8000"/>
              <a:buFont typeface="Century Gothic"/>
              <a:buNone/>
            </a:pPr>
            <a:r>
              <a:rPr b="0" lang="en-US" sz="8000" cap="none">
                <a:solidFill>
                  <a:schemeClr val="accent1"/>
                </a:solidFill>
                <a:latin typeface="Century Gothic"/>
                <a:ea typeface="Century Gothic"/>
                <a:cs typeface="Century Gothic"/>
                <a:sym typeface="Century Gothic"/>
              </a:rPr>
              <a:t>”</a:t>
            </a:r>
            <a:endParaRPr/>
          </a:p>
        </p:txBody>
      </p:sp>
      <p:sp>
        <p:nvSpPr>
          <p:cNvPr id="157" name="Google Shape;157;p51"/>
          <p:cNvSpPr txBox="1"/>
          <p:nvPr>
            <p:ph type="title"/>
          </p:nvPr>
        </p:nvSpPr>
        <p:spPr>
          <a:xfrm>
            <a:off x="1084942" y="596018"/>
            <a:ext cx="6974115" cy="284436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2800"/>
              <a:buFont typeface="Century Gothic"/>
              <a:buNone/>
              <a:defRPr b="0" sz="28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51"/>
          <p:cNvSpPr txBox="1"/>
          <p:nvPr>
            <p:ph idx="1" type="body"/>
          </p:nvPr>
        </p:nvSpPr>
        <p:spPr>
          <a:xfrm>
            <a:off x="818347" y="3886200"/>
            <a:ext cx="7512338" cy="1053662"/>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SzPts val="2600"/>
              <a:buNone/>
              <a:defRPr b="0" sz="2000" cap="none">
                <a:solidFill>
                  <a:schemeClr val="lt1"/>
                </a:solidFill>
              </a:defRPr>
            </a:lvl1pPr>
            <a:lvl2pPr indent="-377190" lvl="1" marL="914400" algn="l">
              <a:spcBef>
                <a:spcPts val="600"/>
              </a:spcBef>
              <a:spcAft>
                <a:spcPts val="0"/>
              </a:spcAft>
              <a:buSzPts val="2340"/>
              <a:buChar char="•"/>
              <a:defRPr/>
            </a:lvl2pPr>
            <a:lvl3pPr indent="-377189" lvl="2" marL="1371600" algn="l">
              <a:spcBef>
                <a:spcPts val="600"/>
              </a:spcBef>
              <a:spcAft>
                <a:spcPts val="0"/>
              </a:spcAft>
              <a:buSzPts val="2340"/>
              <a:buChar char="•"/>
              <a:defRPr/>
            </a:lvl3pPr>
            <a:lvl4pPr indent="-377189" lvl="3" marL="1828800" algn="l">
              <a:spcBef>
                <a:spcPts val="600"/>
              </a:spcBef>
              <a:spcAft>
                <a:spcPts val="0"/>
              </a:spcAft>
              <a:buSzPts val="2340"/>
              <a:buChar char="•"/>
              <a:defRPr/>
            </a:lvl4pPr>
            <a:lvl5pPr indent="-377189" lvl="4" marL="2286000" algn="l">
              <a:spcBef>
                <a:spcPts val="600"/>
              </a:spcBef>
              <a:spcAft>
                <a:spcPts val="0"/>
              </a:spcAft>
              <a:buSzPts val="2340"/>
              <a:buChar char="•"/>
              <a:defRPr/>
            </a:lvl5pPr>
            <a:lvl6pPr indent="-377189" lvl="5" marL="2743200" algn="l">
              <a:spcBef>
                <a:spcPts val="600"/>
              </a:spcBef>
              <a:spcAft>
                <a:spcPts val="0"/>
              </a:spcAft>
              <a:buSzPts val="2340"/>
              <a:buChar char="•"/>
              <a:defRPr/>
            </a:lvl6pPr>
            <a:lvl7pPr indent="-377189" lvl="6" marL="3200400" algn="l">
              <a:spcBef>
                <a:spcPts val="600"/>
              </a:spcBef>
              <a:spcAft>
                <a:spcPts val="0"/>
              </a:spcAft>
              <a:buSzPts val="2340"/>
              <a:buChar char="•"/>
              <a:defRPr/>
            </a:lvl7pPr>
            <a:lvl8pPr indent="-377190" lvl="7" marL="3657600" algn="l">
              <a:spcBef>
                <a:spcPts val="600"/>
              </a:spcBef>
              <a:spcAft>
                <a:spcPts val="0"/>
              </a:spcAft>
              <a:buSzPts val="2340"/>
              <a:buChar char="•"/>
              <a:defRPr/>
            </a:lvl8pPr>
            <a:lvl9pPr indent="-342900" lvl="8" marL="4114800" algn="l">
              <a:spcBef>
                <a:spcPts val="600"/>
              </a:spcBef>
              <a:spcAft>
                <a:spcPts val="600"/>
              </a:spcAft>
              <a:buSzPts val="1800"/>
              <a:buChar char="•"/>
              <a:defRPr/>
            </a:lvl9pPr>
          </a:lstStyle>
          <a:p/>
        </p:txBody>
      </p:sp>
      <p:sp>
        <p:nvSpPr>
          <p:cNvPr id="159" name="Google Shape;159;p51"/>
          <p:cNvSpPr txBox="1"/>
          <p:nvPr>
            <p:ph idx="2" type="body"/>
          </p:nvPr>
        </p:nvSpPr>
        <p:spPr>
          <a:xfrm>
            <a:off x="818347" y="4939862"/>
            <a:ext cx="7512338" cy="1162198"/>
          </a:xfrm>
          <a:prstGeom prst="rect">
            <a:avLst/>
          </a:prstGeom>
          <a:noFill/>
          <a:ln>
            <a:noFill/>
          </a:ln>
        </p:spPr>
        <p:txBody>
          <a:bodyPr anchorCtr="0" anchor="t" bIns="45700" lIns="91425" spcFirstLastPara="1" rIns="91425" wrap="square" tIns="45700">
            <a:normAutofit/>
          </a:bodyPr>
          <a:lstStyle>
            <a:lvl1pPr indent="-228600" lvl="0" marL="457200" algn="l">
              <a:spcBef>
                <a:spcPts val="320"/>
              </a:spcBef>
              <a:spcAft>
                <a:spcPts val="0"/>
              </a:spcAft>
              <a:buSzPts val="2080"/>
              <a:buNone/>
              <a:defRPr sz="1600">
                <a:solidFill>
                  <a:schemeClr val="lt1"/>
                </a:solidFill>
              </a:defRPr>
            </a:lvl1pPr>
            <a:lvl2pPr indent="-228600" lvl="1" marL="914400" algn="l">
              <a:spcBef>
                <a:spcPts val="600"/>
              </a:spcBef>
              <a:spcAft>
                <a:spcPts val="0"/>
              </a:spcAft>
              <a:buSzPts val="2080"/>
              <a:buNone/>
              <a:defRPr sz="1600">
                <a:solidFill>
                  <a:schemeClr val="lt1"/>
                </a:solidFill>
              </a:defRPr>
            </a:lvl2pPr>
            <a:lvl3pPr indent="-228600" lvl="2" marL="1371600" algn="l">
              <a:spcBef>
                <a:spcPts val="600"/>
              </a:spcBef>
              <a:spcAft>
                <a:spcPts val="0"/>
              </a:spcAft>
              <a:buSzPts val="2080"/>
              <a:buNone/>
              <a:defRPr sz="1600">
                <a:solidFill>
                  <a:schemeClr val="lt1"/>
                </a:solidFill>
              </a:defRPr>
            </a:lvl3pPr>
            <a:lvl4pPr indent="-228600" lvl="3" marL="1828800" algn="l">
              <a:spcBef>
                <a:spcPts val="600"/>
              </a:spcBef>
              <a:spcAft>
                <a:spcPts val="0"/>
              </a:spcAft>
              <a:buSzPts val="1820"/>
              <a:buNone/>
              <a:defRPr sz="1400">
                <a:solidFill>
                  <a:schemeClr val="lt1"/>
                </a:solidFill>
              </a:defRPr>
            </a:lvl4pPr>
            <a:lvl5pPr indent="-228600" lvl="4" marL="2286000" algn="l">
              <a:spcBef>
                <a:spcPts val="600"/>
              </a:spcBef>
              <a:spcAft>
                <a:spcPts val="0"/>
              </a:spcAft>
              <a:buSzPts val="1820"/>
              <a:buNone/>
              <a:defRPr sz="1400">
                <a:solidFill>
                  <a:schemeClr val="lt1"/>
                </a:solidFill>
              </a:defRPr>
            </a:lvl5pPr>
            <a:lvl6pPr indent="-228600" lvl="5" marL="2743200" algn="l">
              <a:spcBef>
                <a:spcPts val="600"/>
              </a:spcBef>
              <a:spcAft>
                <a:spcPts val="0"/>
              </a:spcAft>
              <a:buSzPts val="1820"/>
              <a:buNone/>
              <a:defRPr sz="1400">
                <a:solidFill>
                  <a:schemeClr val="lt1"/>
                </a:solidFill>
              </a:defRPr>
            </a:lvl6pPr>
            <a:lvl7pPr indent="-228600" lvl="6" marL="3200400" algn="l">
              <a:spcBef>
                <a:spcPts val="600"/>
              </a:spcBef>
              <a:spcAft>
                <a:spcPts val="0"/>
              </a:spcAft>
              <a:buSzPts val="1820"/>
              <a:buNone/>
              <a:defRPr sz="1400">
                <a:solidFill>
                  <a:schemeClr val="lt1"/>
                </a:solidFill>
              </a:defRPr>
            </a:lvl7pPr>
            <a:lvl8pPr indent="-228600" lvl="7" marL="3657600" algn="l">
              <a:spcBef>
                <a:spcPts val="600"/>
              </a:spcBef>
              <a:spcAft>
                <a:spcPts val="0"/>
              </a:spcAft>
              <a:buSzPts val="1820"/>
              <a:buNone/>
              <a:defRPr sz="1400">
                <a:solidFill>
                  <a:schemeClr val="lt1"/>
                </a:solidFill>
              </a:defRPr>
            </a:lvl8pPr>
            <a:lvl9pPr indent="-228600" lvl="8" marL="4114800" algn="l">
              <a:spcBef>
                <a:spcPts val="600"/>
              </a:spcBef>
              <a:spcAft>
                <a:spcPts val="600"/>
              </a:spcAft>
              <a:buSzPts val="1400"/>
              <a:buNone/>
              <a:defRPr sz="1400">
                <a:solidFill>
                  <a:schemeClr val="lt1"/>
                </a:solidFill>
              </a:defRPr>
            </a:lvl9pPr>
          </a:lstStyle>
          <a:p/>
        </p:txBody>
      </p:sp>
      <p:sp>
        <p:nvSpPr>
          <p:cNvPr id="160" name="Google Shape;160;p51"/>
          <p:cNvSpPr txBox="1"/>
          <p:nvPr>
            <p:ph idx="10" type="dt"/>
          </p:nvPr>
        </p:nvSpPr>
        <p:spPr>
          <a:xfrm>
            <a:off x="6551708" y="6178260"/>
            <a:ext cx="1287464"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 name="Google Shape;161;p51"/>
          <p:cNvSpPr txBox="1"/>
          <p:nvPr>
            <p:ph idx="11" type="ftr"/>
          </p:nvPr>
        </p:nvSpPr>
        <p:spPr>
          <a:xfrm>
            <a:off x="818347" y="6178260"/>
            <a:ext cx="562413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 name="Google Shape;162;p51"/>
          <p:cNvSpPr txBox="1"/>
          <p:nvPr>
            <p:ph idx="12" type="sldNum"/>
          </p:nvPr>
        </p:nvSpPr>
        <p:spPr>
          <a:xfrm>
            <a:off x="7917202" y="6178260"/>
            <a:ext cx="413483" cy="365125"/>
          </a:xfrm>
          <a:prstGeom prst="rect">
            <a:avLst/>
          </a:prstGeom>
          <a:noFill/>
          <a:ln>
            <a:noFill/>
          </a:ln>
        </p:spPr>
        <p:txBody>
          <a:bodyPr anchorCtr="0" anchor="ctr" bIns="45700" lIns="91425" spcFirstLastPara="1" rIns="91425" wrap="square" tIns="45700">
            <a:noAutofit/>
          </a:bodyPr>
          <a:lstStyle>
            <a:lvl1pPr indent="0" lvl="0" marL="38100" algn="r">
              <a:lnSpc>
                <a:spcPct val="155000"/>
              </a:lnSpc>
              <a:spcBef>
                <a:spcPts val="0"/>
              </a:spcBef>
              <a:buNone/>
              <a:defRPr/>
            </a:lvl1pPr>
            <a:lvl2pPr indent="0" lvl="1" marL="38100" algn="r">
              <a:lnSpc>
                <a:spcPct val="155000"/>
              </a:lnSpc>
              <a:spcBef>
                <a:spcPts val="0"/>
              </a:spcBef>
              <a:buNone/>
              <a:defRPr/>
            </a:lvl2pPr>
            <a:lvl3pPr indent="0" lvl="2" marL="38100" algn="r">
              <a:lnSpc>
                <a:spcPct val="155000"/>
              </a:lnSpc>
              <a:spcBef>
                <a:spcPts val="0"/>
              </a:spcBef>
              <a:buNone/>
              <a:defRPr/>
            </a:lvl3pPr>
            <a:lvl4pPr indent="0" lvl="3" marL="38100" algn="r">
              <a:lnSpc>
                <a:spcPct val="155000"/>
              </a:lnSpc>
              <a:spcBef>
                <a:spcPts val="0"/>
              </a:spcBef>
              <a:buNone/>
              <a:defRPr/>
            </a:lvl4pPr>
            <a:lvl5pPr indent="0" lvl="4" marL="38100" algn="r">
              <a:lnSpc>
                <a:spcPct val="155000"/>
              </a:lnSpc>
              <a:spcBef>
                <a:spcPts val="0"/>
              </a:spcBef>
              <a:buNone/>
              <a:defRPr/>
            </a:lvl5pPr>
            <a:lvl6pPr indent="0" lvl="5" marL="38100" algn="r">
              <a:lnSpc>
                <a:spcPct val="155000"/>
              </a:lnSpc>
              <a:spcBef>
                <a:spcPts val="0"/>
              </a:spcBef>
              <a:buNone/>
              <a:defRPr/>
            </a:lvl6pPr>
            <a:lvl7pPr indent="0" lvl="6" marL="38100" algn="r">
              <a:lnSpc>
                <a:spcPct val="155000"/>
              </a:lnSpc>
              <a:spcBef>
                <a:spcPts val="0"/>
              </a:spcBef>
              <a:buNone/>
              <a:defRPr/>
            </a:lvl7pPr>
            <a:lvl8pPr indent="0" lvl="7" marL="38100" algn="r">
              <a:lnSpc>
                <a:spcPct val="155000"/>
              </a:lnSpc>
              <a:spcBef>
                <a:spcPts val="0"/>
              </a:spcBef>
              <a:buNone/>
              <a:defRPr/>
            </a:lvl8pPr>
            <a:lvl9pPr indent="0" lvl="8" marL="38100" algn="r">
              <a:lnSpc>
                <a:spcPct val="155000"/>
              </a:lnSpc>
              <a:spcBef>
                <a:spcPts val="0"/>
              </a:spcBef>
              <a:buNone/>
              <a:defRPr/>
            </a:lvl9pPr>
          </a:lstStyle>
          <a:p>
            <a:pPr indent="0" lvl="0" marL="3810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63" name="Shape 163"/>
        <p:cNvGrpSpPr/>
        <p:nvPr/>
      </p:nvGrpSpPr>
      <p:grpSpPr>
        <a:xfrm>
          <a:off x="0" y="0"/>
          <a:ext cx="0" cy="0"/>
          <a:chOff x="0" y="0"/>
          <a:chExt cx="0" cy="0"/>
        </a:xfrm>
      </p:grpSpPr>
      <p:sp>
        <p:nvSpPr>
          <p:cNvPr id="164" name="Google Shape;164;p52"/>
          <p:cNvSpPr txBox="1"/>
          <p:nvPr>
            <p:ph type="title"/>
          </p:nvPr>
        </p:nvSpPr>
        <p:spPr>
          <a:xfrm>
            <a:off x="818346" y="596018"/>
            <a:ext cx="7511473" cy="2756783"/>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2800"/>
              <a:buFont typeface="Century Gothic"/>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 name="Google Shape;165;p52"/>
          <p:cNvSpPr txBox="1"/>
          <p:nvPr>
            <p:ph idx="1" type="body"/>
          </p:nvPr>
        </p:nvSpPr>
        <p:spPr>
          <a:xfrm>
            <a:off x="818346" y="3682941"/>
            <a:ext cx="7511473" cy="1049283"/>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SzPts val="3120"/>
              <a:buNone/>
              <a:defRPr b="0" sz="2400" cap="none">
                <a:solidFill>
                  <a:schemeClr val="lt1"/>
                </a:solidFill>
              </a:defRPr>
            </a:lvl1pPr>
            <a:lvl2pPr indent="-377190" lvl="1" marL="914400" algn="l">
              <a:spcBef>
                <a:spcPts val="600"/>
              </a:spcBef>
              <a:spcAft>
                <a:spcPts val="0"/>
              </a:spcAft>
              <a:buSzPts val="2340"/>
              <a:buChar char="•"/>
              <a:defRPr/>
            </a:lvl2pPr>
            <a:lvl3pPr indent="-377189" lvl="2" marL="1371600" algn="l">
              <a:spcBef>
                <a:spcPts val="600"/>
              </a:spcBef>
              <a:spcAft>
                <a:spcPts val="0"/>
              </a:spcAft>
              <a:buSzPts val="2340"/>
              <a:buChar char="•"/>
              <a:defRPr/>
            </a:lvl3pPr>
            <a:lvl4pPr indent="-377189" lvl="3" marL="1828800" algn="l">
              <a:spcBef>
                <a:spcPts val="600"/>
              </a:spcBef>
              <a:spcAft>
                <a:spcPts val="0"/>
              </a:spcAft>
              <a:buSzPts val="2340"/>
              <a:buChar char="•"/>
              <a:defRPr/>
            </a:lvl4pPr>
            <a:lvl5pPr indent="-377189" lvl="4" marL="2286000" algn="l">
              <a:spcBef>
                <a:spcPts val="600"/>
              </a:spcBef>
              <a:spcAft>
                <a:spcPts val="0"/>
              </a:spcAft>
              <a:buSzPts val="2340"/>
              <a:buChar char="•"/>
              <a:defRPr/>
            </a:lvl5pPr>
            <a:lvl6pPr indent="-377189" lvl="5" marL="2743200" algn="l">
              <a:spcBef>
                <a:spcPts val="600"/>
              </a:spcBef>
              <a:spcAft>
                <a:spcPts val="0"/>
              </a:spcAft>
              <a:buSzPts val="2340"/>
              <a:buChar char="•"/>
              <a:defRPr/>
            </a:lvl6pPr>
            <a:lvl7pPr indent="-377189" lvl="6" marL="3200400" algn="l">
              <a:spcBef>
                <a:spcPts val="600"/>
              </a:spcBef>
              <a:spcAft>
                <a:spcPts val="0"/>
              </a:spcAft>
              <a:buSzPts val="2340"/>
              <a:buChar char="•"/>
              <a:defRPr/>
            </a:lvl7pPr>
            <a:lvl8pPr indent="-377190" lvl="7" marL="3657600" algn="l">
              <a:spcBef>
                <a:spcPts val="600"/>
              </a:spcBef>
              <a:spcAft>
                <a:spcPts val="0"/>
              </a:spcAft>
              <a:buSzPts val="2340"/>
              <a:buChar char="•"/>
              <a:defRPr/>
            </a:lvl8pPr>
            <a:lvl9pPr indent="-342900" lvl="8" marL="4114800" algn="l">
              <a:spcBef>
                <a:spcPts val="600"/>
              </a:spcBef>
              <a:spcAft>
                <a:spcPts val="600"/>
              </a:spcAft>
              <a:buSzPts val="1800"/>
              <a:buChar char="•"/>
              <a:defRPr/>
            </a:lvl9pPr>
          </a:lstStyle>
          <a:p/>
        </p:txBody>
      </p:sp>
      <p:sp>
        <p:nvSpPr>
          <p:cNvPr id="166" name="Google Shape;166;p52"/>
          <p:cNvSpPr txBox="1"/>
          <p:nvPr>
            <p:ph idx="2" type="body"/>
          </p:nvPr>
        </p:nvSpPr>
        <p:spPr>
          <a:xfrm>
            <a:off x="818347" y="4732224"/>
            <a:ext cx="7511472" cy="1369836"/>
          </a:xfrm>
          <a:prstGeom prst="rect">
            <a:avLst/>
          </a:prstGeom>
          <a:noFill/>
          <a:ln>
            <a:noFill/>
          </a:ln>
        </p:spPr>
        <p:txBody>
          <a:bodyPr anchorCtr="0" anchor="t" bIns="45700" lIns="91425" spcFirstLastPara="1" rIns="91425" wrap="square" tIns="45700">
            <a:normAutofit/>
          </a:bodyPr>
          <a:lstStyle>
            <a:lvl1pPr indent="-228600" lvl="0" marL="457200" algn="l">
              <a:spcBef>
                <a:spcPts val="320"/>
              </a:spcBef>
              <a:spcAft>
                <a:spcPts val="0"/>
              </a:spcAft>
              <a:buSzPts val="2080"/>
              <a:buNone/>
              <a:defRPr sz="1600">
                <a:solidFill>
                  <a:schemeClr val="lt1"/>
                </a:solidFill>
              </a:defRPr>
            </a:lvl1pPr>
            <a:lvl2pPr indent="-228600" lvl="1" marL="914400" algn="l">
              <a:spcBef>
                <a:spcPts val="600"/>
              </a:spcBef>
              <a:spcAft>
                <a:spcPts val="0"/>
              </a:spcAft>
              <a:buSzPts val="2080"/>
              <a:buNone/>
              <a:defRPr sz="1600">
                <a:solidFill>
                  <a:schemeClr val="lt1"/>
                </a:solidFill>
              </a:defRPr>
            </a:lvl2pPr>
            <a:lvl3pPr indent="-228600" lvl="2" marL="1371600" algn="l">
              <a:spcBef>
                <a:spcPts val="600"/>
              </a:spcBef>
              <a:spcAft>
                <a:spcPts val="0"/>
              </a:spcAft>
              <a:buSzPts val="2080"/>
              <a:buNone/>
              <a:defRPr sz="1600">
                <a:solidFill>
                  <a:schemeClr val="lt1"/>
                </a:solidFill>
              </a:defRPr>
            </a:lvl3pPr>
            <a:lvl4pPr indent="-228600" lvl="3" marL="1828800" algn="l">
              <a:spcBef>
                <a:spcPts val="600"/>
              </a:spcBef>
              <a:spcAft>
                <a:spcPts val="0"/>
              </a:spcAft>
              <a:buSzPts val="1820"/>
              <a:buNone/>
              <a:defRPr sz="1400">
                <a:solidFill>
                  <a:schemeClr val="lt1"/>
                </a:solidFill>
              </a:defRPr>
            </a:lvl4pPr>
            <a:lvl5pPr indent="-228600" lvl="4" marL="2286000" algn="l">
              <a:spcBef>
                <a:spcPts val="600"/>
              </a:spcBef>
              <a:spcAft>
                <a:spcPts val="0"/>
              </a:spcAft>
              <a:buSzPts val="1820"/>
              <a:buNone/>
              <a:defRPr sz="1400">
                <a:solidFill>
                  <a:schemeClr val="lt1"/>
                </a:solidFill>
              </a:defRPr>
            </a:lvl5pPr>
            <a:lvl6pPr indent="-228600" lvl="5" marL="2743200" algn="l">
              <a:spcBef>
                <a:spcPts val="600"/>
              </a:spcBef>
              <a:spcAft>
                <a:spcPts val="0"/>
              </a:spcAft>
              <a:buSzPts val="1820"/>
              <a:buNone/>
              <a:defRPr sz="1400">
                <a:solidFill>
                  <a:schemeClr val="lt1"/>
                </a:solidFill>
              </a:defRPr>
            </a:lvl6pPr>
            <a:lvl7pPr indent="-228600" lvl="6" marL="3200400" algn="l">
              <a:spcBef>
                <a:spcPts val="600"/>
              </a:spcBef>
              <a:spcAft>
                <a:spcPts val="0"/>
              </a:spcAft>
              <a:buSzPts val="1820"/>
              <a:buNone/>
              <a:defRPr sz="1400">
                <a:solidFill>
                  <a:schemeClr val="lt1"/>
                </a:solidFill>
              </a:defRPr>
            </a:lvl7pPr>
            <a:lvl8pPr indent="-228600" lvl="7" marL="3657600" algn="l">
              <a:spcBef>
                <a:spcPts val="600"/>
              </a:spcBef>
              <a:spcAft>
                <a:spcPts val="0"/>
              </a:spcAft>
              <a:buSzPts val="1820"/>
              <a:buNone/>
              <a:defRPr sz="1400">
                <a:solidFill>
                  <a:schemeClr val="lt1"/>
                </a:solidFill>
              </a:defRPr>
            </a:lvl8pPr>
            <a:lvl9pPr indent="-228600" lvl="8" marL="4114800" algn="l">
              <a:spcBef>
                <a:spcPts val="600"/>
              </a:spcBef>
              <a:spcAft>
                <a:spcPts val="600"/>
              </a:spcAft>
              <a:buSzPts val="1400"/>
              <a:buNone/>
              <a:defRPr sz="1400">
                <a:solidFill>
                  <a:schemeClr val="lt1"/>
                </a:solidFill>
              </a:defRPr>
            </a:lvl9pPr>
          </a:lstStyle>
          <a:p/>
        </p:txBody>
      </p:sp>
      <p:sp>
        <p:nvSpPr>
          <p:cNvPr id="167" name="Google Shape;167;p52"/>
          <p:cNvSpPr txBox="1"/>
          <p:nvPr>
            <p:ph idx="10" type="dt"/>
          </p:nvPr>
        </p:nvSpPr>
        <p:spPr>
          <a:xfrm>
            <a:off x="6551708" y="6178260"/>
            <a:ext cx="1287464"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 name="Google Shape;168;p52"/>
          <p:cNvSpPr txBox="1"/>
          <p:nvPr>
            <p:ph idx="11" type="ftr"/>
          </p:nvPr>
        </p:nvSpPr>
        <p:spPr>
          <a:xfrm>
            <a:off x="818347" y="6178260"/>
            <a:ext cx="562413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 name="Google Shape;169;p52"/>
          <p:cNvSpPr txBox="1"/>
          <p:nvPr>
            <p:ph idx="12" type="sldNum"/>
          </p:nvPr>
        </p:nvSpPr>
        <p:spPr>
          <a:xfrm>
            <a:off x="7917202" y="6178260"/>
            <a:ext cx="413483" cy="365125"/>
          </a:xfrm>
          <a:prstGeom prst="rect">
            <a:avLst/>
          </a:prstGeom>
          <a:noFill/>
          <a:ln>
            <a:noFill/>
          </a:ln>
        </p:spPr>
        <p:txBody>
          <a:bodyPr anchorCtr="0" anchor="ctr" bIns="45700" lIns="91425" spcFirstLastPara="1" rIns="91425" wrap="square" tIns="45700">
            <a:noAutofit/>
          </a:bodyPr>
          <a:lstStyle>
            <a:lvl1pPr indent="0" lvl="0" marL="38100" algn="r">
              <a:lnSpc>
                <a:spcPct val="155000"/>
              </a:lnSpc>
              <a:spcBef>
                <a:spcPts val="0"/>
              </a:spcBef>
              <a:buNone/>
              <a:defRPr/>
            </a:lvl1pPr>
            <a:lvl2pPr indent="0" lvl="1" marL="38100" algn="r">
              <a:lnSpc>
                <a:spcPct val="155000"/>
              </a:lnSpc>
              <a:spcBef>
                <a:spcPts val="0"/>
              </a:spcBef>
              <a:buNone/>
              <a:defRPr/>
            </a:lvl2pPr>
            <a:lvl3pPr indent="0" lvl="2" marL="38100" algn="r">
              <a:lnSpc>
                <a:spcPct val="155000"/>
              </a:lnSpc>
              <a:spcBef>
                <a:spcPts val="0"/>
              </a:spcBef>
              <a:buNone/>
              <a:defRPr/>
            </a:lvl3pPr>
            <a:lvl4pPr indent="0" lvl="3" marL="38100" algn="r">
              <a:lnSpc>
                <a:spcPct val="155000"/>
              </a:lnSpc>
              <a:spcBef>
                <a:spcPts val="0"/>
              </a:spcBef>
              <a:buNone/>
              <a:defRPr/>
            </a:lvl4pPr>
            <a:lvl5pPr indent="0" lvl="4" marL="38100" algn="r">
              <a:lnSpc>
                <a:spcPct val="155000"/>
              </a:lnSpc>
              <a:spcBef>
                <a:spcPts val="0"/>
              </a:spcBef>
              <a:buNone/>
              <a:defRPr/>
            </a:lvl5pPr>
            <a:lvl6pPr indent="0" lvl="5" marL="38100" algn="r">
              <a:lnSpc>
                <a:spcPct val="155000"/>
              </a:lnSpc>
              <a:spcBef>
                <a:spcPts val="0"/>
              </a:spcBef>
              <a:buNone/>
              <a:defRPr/>
            </a:lvl6pPr>
            <a:lvl7pPr indent="0" lvl="6" marL="38100" algn="r">
              <a:lnSpc>
                <a:spcPct val="155000"/>
              </a:lnSpc>
              <a:spcBef>
                <a:spcPts val="0"/>
              </a:spcBef>
              <a:buNone/>
              <a:defRPr/>
            </a:lvl7pPr>
            <a:lvl8pPr indent="0" lvl="7" marL="38100" algn="r">
              <a:lnSpc>
                <a:spcPct val="155000"/>
              </a:lnSpc>
              <a:spcBef>
                <a:spcPts val="0"/>
              </a:spcBef>
              <a:buNone/>
              <a:defRPr/>
            </a:lvl8pPr>
            <a:lvl9pPr indent="0" lvl="8" marL="38100" algn="r">
              <a:lnSpc>
                <a:spcPct val="155000"/>
              </a:lnSpc>
              <a:spcBef>
                <a:spcPts val="0"/>
              </a:spcBef>
              <a:buNone/>
              <a:defRPr/>
            </a:lvl9pPr>
          </a:lstStyle>
          <a:p>
            <a:pPr indent="0" lvl="0" marL="3810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70" name="Shape 170"/>
        <p:cNvGrpSpPr/>
        <p:nvPr/>
      </p:nvGrpSpPr>
      <p:grpSpPr>
        <a:xfrm>
          <a:off x="0" y="0"/>
          <a:ext cx="0" cy="0"/>
          <a:chOff x="0" y="0"/>
          <a:chExt cx="0" cy="0"/>
        </a:xfrm>
      </p:grpSpPr>
      <p:sp>
        <p:nvSpPr>
          <p:cNvPr id="171" name="Google Shape;171;p53"/>
          <p:cNvSpPr txBox="1"/>
          <p:nvPr>
            <p:ph type="title"/>
          </p:nvPr>
        </p:nvSpPr>
        <p:spPr>
          <a:xfrm>
            <a:off x="818347" y="596018"/>
            <a:ext cx="7511473" cy="131248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 name="Google Shape;172;p53"/>
          <p:cNvSpPr txBox="1"/>
          <p:nvPr>
            <p:ph idx="1" type="body"/>
          </p:nvPr>
        </p:nvSpPr>
        <p:spPr>
          <a:xfrm rot="5400000">
            <a:off x="2553503" y="325743"/>
            <a:ext cx="4041162" cy="7511472"/>
          </a:xfrm>
          <a:prstGeom prst="rect">
            <a:avLst/>
          </a:prstGeom>
          <a:noFill/>
          <a:ln>
            <a:noFill/>
          </a:ln>
        </p:spPr>
        <p:txBody>
          <a:bodyPr anchorCtr="0" anchor="t" bIns="45700" lIns="91425" spcFirstLastPara="1" rIns="91425" wrap="square" tIns="45700">
            <a:normAutofit/>
          </a:bodyPr>
          <a:lstStyle>
            <a:lvl1pPr indent="-377190" lvl="0" marL="457200" algn="l">
              <a:spcBef>
                <a:spcPts val="360"/>
              </a:spcBef>
              <a:spcAft>
                <a:spcPts val="0"/>
              </a:spcAft>
              <a:buSzPts val="2340"/>
              <a:buChar char="•"/>
              <a:defRPr/>
            </a:lvl1pPr>
            <a:lvl2pPr indent="-377190" lvl="1" marL="914400" algn="l">
              <a:spcBef>
                <a:spcPts val="600"/>
              </a:spcBef>
              <a:spcAft>
                <a:spcPts val="0"/>
              </a:spcAft>
              <a:buSzPts val="2340"/>
              <a:buChar char="•"/>
              <a:defRPr/>
            </a:lvl2pPr>
            <a:lvl3pPr indent="-377189" lvl="2" marL="1371600" algn="l">
              <a:spcBef>
                <a:spcPts val="600"/>
              </a:spcBef>
              <a:spcAft>
                <a:spcPts val="0"/>
              </a:spcAft>
              <a:buSzPts val="2340"/>
              <a:buChar char="•"/>
              <a:defRPr/>
            </a:lvl3pPr>
            <a:lvl4pPr indent="-377189" lvl="3" marL="1828800" algn="l">
              <a:spcBef>
                <a:spcPts val="600"/>
              </a:spcBef>
              <a:spcAft>
                <a:spcPts val="0"/>
              </a:spcAft>
              <a:buSzPts val="2340"/>
              <a:buChar char="•"/>
              <a:defRPr/>
            </a:lvl4pPr>
            <a:lvl5pPr indent="-377189" lvl="4" marL="2286000" algn="l">
              <a:spcBef>
                <a:spcPts val="600"/>
              </a:spcBef>
              <a:spcAft>
                <a:spcPts val="0"/>
              </a:spcAft>
              <a:buSzPts val="2340"/>
              <a:buChar char="•"/>
              <a:defRPr/>
            </a:lvl5pPr>
            <a:lvl6pPr indent="-377189" lvl="5" marL="2743200" algn="l">
              <a:spcBef>
                <a:spcPts val="600"/>
              </a:spcBef>
              <a:spcAft>
                <a:spcPts val="0"/>
              </a:spcAft>
              <a:buSzPts val="2340"/>
              <a:buChar char="•"/>
              <a:defRPr/>
            </a:lvl6pPr>
            <a:lvl7pPr indent="-377189" lvl="6" marL="3200400" algn="l">
              <a:spcBef>
                <a:spcPts val="600"/>
              </a:spcBef>
              <a:spcAft>
                <a:spcPts val="0"/>
              </a:spcAft>
              <a:buSzPts val="2340"/>
              <a:buChar char="•"/>
              <a:defRPr/>
            </a:lvl7pPr>
            <a:lvl8pPr indent="-377190" lvl="7" marL="3657600" algn="l">
              <a:spcBef>
                <a:spcPts val="600"/>
              </a:spcBef>
              <a:spcAft>
                <a:spcPts val="0"/>
              </a:spcAft>
              <a:buSzPts val="2340"/>
              <a:buChar char="•"/>
              <a:defRPr/>
            </a:lvl8pPr>
            <a:lvl9pPr indent="-342900" lvl="8" marL="4114800" algn="l">
              <a:spcBef>
                <a:spcPts val="600"/>
              </a:spcBef>
              <a:spcAft>
                <a:spcPts val="600"/>
              </a:spcAft>
              <a:buSzPts val="1800"/>
              <a:buChar char="•"/>
              <a:defRPr/>
            </a:lvl9pPr>
          </a:lstStyle>
          <a:p/>
        </p:txBody>
      </p:sp>
      <p:sp>
        <p:nvSpPr>
          <p:cNvPr id="173" name="Google Shape;173;p53"/>
          <p:cNvSpPr txBox="1"/>
          <p:nvPr>
            <p:ph idx="10" type="dt"/>
          </p:nvPr>
        </p:nvSpPr>
        <p:spPr>
          <a:xfrm>
            <a:off x="6551708" y="6178260"/>
            <a:ext cx="1287464"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 name="Google Shape;174;p53"/>
          <p:cNvSpPr txBox="1"/>
          <p:nvPr>
            <p:ph idx="11" type="ftr"/>
          </p:nvPr>
        </p:nvSpPr>
        <p:spPr>
          <a:xfrm>
            <a:off x="818347" y="6178260"/>
            <a:ext cx="562413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 name="Google Shape;175;p53"/>
          <p:cNvSpPr txBox="1"/>
          <p:nvPr>
            <p:ph idx="12" type="sldNum"/>
          </p:nvPr>
        </p:nvSpPr>
        <p:spPr>
          <a:xfrm>
            <a:off x="7917202" y="6178260"/>
            <a:ext cx="413483" cy="365125"/>
          </a:xfrm>
          <a:prstGeom prst="rect">
            <a:avLst/>
          </a:prstGeom>
          <a:noFill/>
          <a:ln>
            <a:noFill/>
          </a:ln>
        </p:spPr>
        <p:txBody>
          <a:bodyPr anchorCtr="0" anchor="ctr" bIns="45700" lIns="91425" spcFirstLastPara="1" rIns="91425" wrap="square" tIns="45700">
            <a:noAutofit/>
          </a:bodyPr>
          <a:lstStyle>
            <a:lvl1pPr indent="0" lvl="0" marL="38100" algn="r">
              <a:lnSpc>
                <a:spcPct val="155000"/>
              </a:lnSpc>
              <a:spcBef>
                <a:spcPts val="0"/>
              </a:spcBef>
              <a:buNone/>
              <a:defRPr/>
            </a:lvl1pPr>
            <a:lvl2pPr indent="0" lvl="1" marL="38100" algn="r">
              <a:lnSpc>
                <a:spcPct val="155000"/>
              </a:lnSpc>
              <a:spcBef>
                <a:spcPts val="0"/>
              </a:spcBef>
              <a:buNone/>
              <a:defRPr/>
            </a:lvl2pPr>
            <a:lvl3pPr indent="0" lvl="2" marL="38100" algn="r">
              <a:lnSpc>
                <a:spcPct val="155000"/>
              </a:lnSpc>
              <a:spcBef>
                <a:spcPts val="0"/>
              </a:spcBef>
              <a:buNone/>
              <a:defRPr/>
            </a:lvl3pPr>
            <a:lvl4pPr indent="0" lvl="3" marL="38100" algn="r">
              <a:lnSpc>
                <a:spcPct val="155000"/>
              </a:lnSpc>
              <a:spcBef>
                <a:spcPts val="0"/>
              </a:spcBef>
              <a:buNone/>
              <a:defRPr/>
            </a:lvl4pPr>
            <a:lvl5pPr indent="0" lvl="4" marL="38100" algn="r">
              <a:lnSpc>
                <a:spcPct val="155000"/>
              </a:lnSpc>
              <a:spcBef>
                <a:spcPts val="0"/>
              </a:spcBef>
              <a:buNone/>
              <a:defRPr/>
            </a:lvl5pPr>
            <a:lvl6pPr indent="0" lvl="5" marL="38100" algn="r">
              <a:lnSpc>
                <a:spcPct val="155000"/>
              </a:lnSpc>
              <a:spcBef>
                <a:spcPts val="0"/>
              </a:spcBef>
              <a:buNone/>
              <a:defRPr/>
            </a:lvl6pPr>
            <a:lvl7pPr indent="0" lvl="6" marL="38100" algn="r">
              <a:lnSpc>
                <a:spcPct val="155000"/>
              </a:lnSpc>
              <a:spcBef>
                <a:spcPts val="0"/>
              </a:spcBef>
              <a:buNone/>
              <a:defRPr/>
            </a:lvl7pPr>
            <a:lvl8pPr indent="0" lvl="7" marL="38100" algn="r">
              <a:lnSpc>
                <a:spcPct val="155000"/>
              </a:lnSpc>
              <a:spcBef>
                <a:spcPts val="0"/>
              </a:spcBef>
              <a:buNone/>
              <a:defRPr/>
            </a:lvl8pPr>
            <a:lvl9pPr indent="0" lvl="8" marL="38100" algn="r">
              <a:lnSpc>
                <a:spcPct val="155000"/>
              </a:lnSpc>
              <a:spcBef>
                <a:spcPts val="0"/>
              </a:spcBef>
              <a:buNone/>
              <a:defRPr/>
            </a:lvl9pPr>
          </a:lstStyle>
          <a:p>
            <a:pPr indent="0" lvl="0" marL="3810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76" name="Shape 176"/>
        <p:cNvGrpSpPr/>
        <p:nvPr/>
      </p:nvGrpSpPr>
      <p:grpSpPr>
        <a:xfrm>
          <a:off x="0" y="0"/>
          <a:ext cx="0" cy="0"/>
          <a:chOff x="0" y="0"/>
          <a:chExt cx="0" cy="0"/>
        </a:xfrm>
      </p:grpSpPr>
      <p:sp>
        <p:nvSpPr>
          <p:cNvPr id="177" name="Google Shape;177;p54"/>
          <p:cNvSpPr txBox="1"/>
          <p:nvPr>
            <p:ph type="title"/>
          </p:nvPr>
        </p:nvSpPr>
        <p:spPr>
          <a:xfrm rot="5400000">
            <a:off x="4687743" y="2459983"/>
            <a:ext cx="5506042" cy="1778112"/>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8" name="Google Shape;178;p54"/>
          <p:cNvSpPr txBox="1"/>
          <p:nvPr>
            <p:ph idx="1" type="body"/>
          </p:nvPr>
        </p:nvSpPr>
        <p:spPr>
          <a:xfrm rot="5400000">
            <a:off x="877395" y="536970"/>
            <a:ext cx="5506042" cy="5624137"/>
          </a:xfrm>
          <a:prstGeom prst="rect">
            <a:avLst/>
          </a:prstGeom>
          <a:noFill/>
          <a:ln>
            <a:noFill/>
          </a:ln>
        </p:spPr>
        <p:txBody>
          <a:bodyPr anchorCtr="0" anchor="t" bIns="45700" lIns="91425" spcFirstLastPara="1" rIns="91425" wrap="square" tIns="45700">
            <a:normAutofit/>
          </a:bodyPr>
          <a:lstStyle>
            <a:lvl1pPr indent="-377190" lvl="0" marL="457200" algn="l">
              <a:spcBef>
                <a:spcPts val="360"/>
              </a:spcBef>
              <a:spcAft>
                <a:spcPts val="0"/>
              </a:spcAft>
              <a:buSzPts val="2340"/>
              <a:buChar char="•"/>
              <a:defRPr/>
            </a:lvl1pPr>
            <a:lvl2pPr indent="-377190" lvl="1" marL="914400" algn="l">
              <a:spcBef>
                <a:spcPts val="600"/>
              </a:spcBef>
              <a:spcAft>
                <a:spcPts val="0"/>
              </a:spcAft>
              <a:buSzPts val="2340"/>
              <a:buChar char="•"/>
              <a:defRPr/>
            </a:lvl2pPr>
            <a:lvl3pPr indent="-377189" lvl="2" marL="1371600" algn="l">
              <a:spcBef>
                <a:spcPts val="600"/>
              </a:spcBef>
              <a:spcAft>
                <a:spcPts val="0"/>
              </a:spcAft>
              <a:buSzPts val="2340"/>
              <a:buChar char="•"/>
              <a:defRPr/>
            </a:lvl3pPr>
            <a:lvl4pPr indent="-377189" lvl="3" marL="1828800" algn="l">
              <a:spcBef>
                <a:spcPts val="600"/>
              </a:spcBef>
              <a:spcAft>
                <a:spcPts val="0"/>
              </a:spcAft>
              <a:buSzPts val="2340"/>
              <a:buChar char="•"/>
              <a:defRPr/>
            </a:lvl4pPr>
            <a:lvl5pPr indent="-377189" lvl="4" marL="2286000" algn="l">
              <a:spcBef>
                <a:spcPts val="600"/>
              </a:spcBef>
              <a:spcAft>
                <a:spcPts val="0"/>
              </a:spcAft>
              <a:buSzPts val="2340"/>
              <a:buChar char="•"/>
              <a:defRPr/>
            </a:lvl5pPr>
            <a:lvl6pPr indent="-377189" lvl="5" marL="2743200" algn="l">
              <a:spcBef>
                <a:spcPts val="600"/>
              </a:spcBef>
              <a:spcAft>
                <a:spcPts val="0"/>
              </a:spcAft>
              <a:buSzPts val="2340"/>
              <a:buChar char="•"/>
              <a:defRPr/>
            </a:lvl6pPr>
            <a:lvl7pPr indent="-377189" lvl="6" marL="3200400" algn="l">
              <a:spcBef>
                <a:spcPts val="600"/>
              </a:spcBef>
              <a:spcAft>
                <a:spcPts val="0"/>
              </a:spcAft>
              <a:buSzPts val="2340"/>
              <a:buChar char="•"/>
              <a:defRPr/>
            </a:lvl7pPr>
            <a:lvl8pPr indent="-377190" lvl="7" marL="3657600" algn="l">
              <a:spcBef>
                <a:spcPts val="600"/>
              </a:spcBef>
              <a:spcAft>
                <a:spcPts val="0"/>
              </a:spcAft>
              <a:buSzPts val="2340"/>
              <a:buChar char="•"/>
              <a:defRPr/>
            </a:lvl8pPr>
            <a:lvl9pPr indent="-342900" lvl="8" marL="4114800" algn="l">
              <a:spcBef>
                <a:spcPts val="600"/>
              </a:spcBef>
              <a:spcAft>
                <a:spcPts val="600"/>
              </a:spcAft>
              <a:buSzPts val="1800"/>
              <a:buChar char="•"/>
              <a:defRPr/>
            </a:lvl9pPr>
          </a:lstStyle>
          <a:p/>
        </p:txBody>
      </p:sp>
      <p:sp>
        <p:nvSpPr>
          <p:cNvPr id="179" name="Google Shape;179;p54"/>
          <p:cNvSpPr txBox="1"/>
          <p:nvPr>
            <p:ph idx="10" type="dt"/>
          </p:nvPr>
        </p:nvSpPr>
        <p:spPr>
          <a:xfrm>
            <a:off x="6551708" y="6178260"/>
            <a:ext cx="1287464"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0" name="Google Shape;180;p54"/>
          <p:cNvSpPr txBox="1"/>
          <p:nvPr>
            <p:ph idx="11" type="ftr"/>
          </p:nvPr>
        </p:nvSpPr>
        <p:spPr>
          <a:xfrm>
            <a:off x="818347" y="6178260"/>
            <a:ext cx="562413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 name="Google Shape;181;p54"/>
          <p:cNvSpPr txBox="1"/>
          <p:nvPr>
            <p:ph idx="12" type="sldNum"/>
          </p:nvPr>
        </p:nvSpPr>
        <p:spPr>
          <a:xfrm>
            <a:off x="7917202" y="6178260"/>
            <a:ext cx="413483" cy="365125"/>
          </a:xfrm>
          <a:prstGeom prst="rect">
            <a:avLst/>
          </a:prstGeom>
          <a:noFill/>
          <a:ln>
            <a:noFill/>
          </a:ln>
        </p:spPr>
        <p:txBody>
          <a:bodyPr anchorCtr="0" anchor="ctr" bIns="45700" lIns="91425" spcFirstLastPara="1" rIns="91425" wrap="square" tIns="45700">
            <a:noAutofit/>
          </a:bodyPr>
          <a:lstStyle>
            <a:lvl1pPr indent="0" lvl="0" marL="38100" algn="r">
              <a:lnSpc>
                <a:spcPct val="155000"/>
              </a:lnSpc>
              <a:spcBef>
                <a:spcPts val="0"/>
              </a:spcBef>
              <a:buNone/>
              <a:defRPr/>
            </a:lvl1pPr>
            <a:lvl2pPr indent="0" lvl="1" marL="38100" algn="r">
              <a:lnSpc>
                <a:spcPct val="155000"/>
              </a:lnSpc>
              <a:spcBef>
                <a:spcPts val="0"/>
              </a:spcBef>
              <a:buNone/>
              <a:defRPr/>
            </a:lvl2pPr>
            <a:lvl3pPr indent="0" lvl="2" marL="38100" algn="r">
              <a:lnSpc>
                <a:spcPct val="155000"/>
              </a:lnSpc>
              <a:spcBef>
                <a:spcPts val="0"/>
              </a:spcBef>
              <a:buNone/>
              <a:defRPr/>
            </a:lvl3pPr>
            <a:lvl4pPr indent="0" lvl="3" marL="38100" algn="r">
              <a:lnSpc>
                <a:spcPct val="155000"/>
              </a:lnSpc>
              <a:spcBef>
                <a:spcPts val="0"/>
              </a:spcBef>
              <a:buNone/>
              <a:defRPr/>
            </a:lvl4pPr>
            <a:lvl5pPr indent="0" lvl="4" marL="38100" algn="r">
              <a:lnSpc>
                <a:spcPct val="155000"/>
              </a:lnSpc>
              <a:spcBef>
                <a:spcPts val="0"/>
              </a:spcBef>
              <a:buNone/>
              <a:defRPr/>
            </a:lvl5pPr>
            <a:lvl6pPr indent="0" lvl="5" marL="38100" algn="r">
              <a:lnSpc>
                <a:spcPct val="155000"/>
              </a:lnSpc>
              <a:spcBef>
                <a:spcPts val="0"/>
              </a:spcBef>
              <a:buNone/>
              <a:defRPr/>
            </a:lvl6pPr>
            <a:lvl7pPr indent="0" lvl="6" marL="38100" algn="r">
              <a:lnSpc>
                <a:spcPct val="155000"/>
              </a:lnSpc>
              <a:spcBef>
                <a:spcPts val="0"/>
              </a:spcBef>
              <a:buNone/>
              <a:defRPr/>
            </a:lvl7pPr>
            <a:lvl8pPr indent="0" lvl="7" marL="38100" algn="r">
              <a:lnSpc>
                <a:spcPct val="155000"/>
              </a:lnSpc>
              <a:spcBef>
                <a:spcPts val="0"/>
              </a:spcBef>
              <a:buNone/>
              <a:defRPr/>
            </a:lvl8pPr>
            <a:lvl9pPr indent="0" lvl="8" marL="38100" algn="r">
              <a:lnSpc>
                <a:spcPct val="155000"/>
              </a:lnSpc>
              <a:spcBef>
                <a:spcPts val="0"/>
              </a:spcBef>
              <a:buNone/>
              <a:defRPr/>
            </a:lvl9pPr>
          </a:lstStyle>
          <a:p>
            <a:pPr indent="0" lvl="0" marL="3810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obj">
  <p:cSld name="OBJECT">
    <p:bg>
      <p:bgPr>
        <a:solidFill>
          <a:schemeClr val="lt1"/>
        </a:solidFill>
      </p:bgPr>
    </p:bg>
    <p:spTree>
      <p:nvGrpSpPr>
        <p:cNvPr id="189" name="Shape 189"/>
        <p:cNvGrpSpPr/>
        <p:nvPr/>
      </p:nvGrpSpPr>
      <p:grpSpPr>
        <a:xfrm>
          <a:off x="0" y="0"/>
          <a:ext cx="0" cy="0"/>
          <a:chOff x="0" y="0"/>
          <a:chExt cx="0" cy="0"/>
        </a:xfrm>
      </p:grpSpPr>
      <p:sp>
        <p:nvSpPr>
          <p:cNvPr id="190" name="Google Shape;190;p30"/>
          <p:cNvSpPr/>
          <p:nvPr/>
        </p:nvSpPr>
        <p:spPr>
          <a:xfrm>
            <a:off x="0" y="0"/>
            <a:ext cx="9144000" cy="6858000"/>
          </a:xfrm>
          <a:custGeom>
            <a:rect b="b" l="l" r="r" t="t"/>
            <a:pathLst>
              <a:path extrusionOk="0" h="6858000" w="9144000">
                <a:moveTo>
                  <a:pt x="0" y="6858000"/>
                </a:moveTo>
                <a:lnTo>
                  <a:pt x="9144000" y="6858000"/>
                </a:lnTo>
                <a:lnTo>
                  <a:pt x="9144000" y="0"/>
                </a:lnTo>
                <a:lnTo>
                  <a:pt x="0" y="0"/>
                </a:lnTo>
                <a:lnTo>
                  <a:pt x="0" y="6858000"/>
                </a:lnTo>
                <a:close/>
              </a:path>
            </a:pathLst>
          </a:custGeom>
          <a:solidFill>
            <a:srgbClr val="2D2F3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 name="Google Shape;191;p30"/>
          <p:cNvSpPr/>
          <p:nvPr/>
        </p:nvSpPr>
        <p:spPr>
          <a:xfrm>
            <a:off x="903732" y="0"/>
            <a:ext cx="0" cy="6858000"/>
          </a:xfrm>
          <a:custGeom>
            <a:rect b="b" l="l" r="r" t="t"/>
            <a:pathLst>
              <a:path extrusionOk="0" h="6858000" w="120000">
                <a:moveTo>
                  <a:pt x="0" y="0"/>
                </a:moveTo>
                <a:lnTo>
                  <a:pt x="0" y="6857996"/>
                </a:lnTo>
              </a:path>
            </a:pathLst>
          </a:custGeom>
          <a:noFill/>
          <a:ln cap="flat" cmpd="sng" w="9525">
            <a:solidFill>
              <a:srgbClr val="999FA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 name="Google Shape;192;p30"/>
          <p:cNvSpPr txBox="1"/>
          <p:nvPr>
            <p:ph type="title"/>
          </p:nvPr>
        </p:nvSpPr>
        <p:spPr>
          <a:xfrm>
            <a:off x="1239824" y="730122"/>
            <a:ext cx="6664350" cy="33083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2000">
                <a:solidFill>
                  <a:srgbClr val="39C0B9"/>
                </a:solidFill>
                <a:latin typeface="Lucida Sans"/>
                <a:ea typeface="Lucida Sans"/>
                <a:cs typeface="Lucida Sans"/>
                <a:sym typeface="Lucid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3" name="Google Shape;193;p30"/>
          <p:cNvSpPr txBox="1"/>
          <p:nvPr>
            <p:ph idx="11" type="ftr"/>
          </p:nvPr>
        </p:nvSpPr>
        <p:spPr>
          <a:xfrm>
            <a:off x="8298306" y="6628707"/>
            <a:ext cx="766445" cy="18669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1" sz="1100">
                <a:solidFill>
                  <a:srgbClr val="56A7B5"/>
                </a:solidFill>
                <a:latin typeface="Lucida Sans"/>
                <a:ea typeface="Lucida Sans"/>
                <a:cs typeface="Lucida Sans"/>
                <a:sym typeface="Lucida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 name="Google Shape;194;p30"/>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 name="Google Shape;195;p30"/>
          <p:cNvSpPr txBox="1"/>
          <p:nvPr>
            <p:ph idx="12" type="sldNum"/>
          </p:nvPr>
        </p:nvSpPr>
        <p:spPr>
          <a:xfrm>
            <a:off x="6583680" y="6377940"/>
            <a:ext cx="2103120" cy="3429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96" name="Shape 196"/>
        <p:cNvGrpSpPr/>
        <p:nvPr/>
      </p:nvGrpSpPr>
      <p:grpSpPr>
        <a:xfrm>
          <a:off x="0" y="0"/>
          <a:ext cx="0" cy="0"/>
          <a:chOff x="0" y="0"/>
          <a:chExt cx="0" cy="0"/>
        </a:xfrm>
      </p:grpSpPr>
      <p:sp>
        <p:nvSpPr>
          <p:cNvPr id="197" name="Google Shape;197;p36"/>
          <p:cNvSpPr txBox="1"/>
          <p:nvPr>
            <p:ph type="ctrTitle"/>
          </p:nvPr>
        </p:nvSpPr>
        <p:spPr>
          <a:xfrm>
            <a:off x="685800" y="2125980"/>
            <a:ext cx="7772400" cy="144018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8" name="Google Shape;198;p36"/>
          <p:cNvSpPr txBox="1"/>
          <p:nvPr>
            <p:ph idx="1" type="subTitle"/>
          </p:nvPr>
        </p:nvSpPr>
        <p:spPr>
          <a:xfrm>
            <a:off x="1371600" y="3840480"/>
            <a:ext cx="6400800" cy="1714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 name="Google Shape;199;p36"/>
          <p:cNvSpPr txBox="1"/>
          <p:nvPr>
            <p:ph idx="11" type="ftr"/>
          </p:nvPr>
        </p:nvSpPr>
        <p:spPr>
          <a:xfrm>
            <a:off x="8298306" y="6628707"/>
            <a:ext cx="766445" cy="18669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1" sz="1100">
                <a:solidFill>
                  <a:srgbClr val="56A7B5"/>
                </a:solidFill>
                <a:latin typeface="Lucida Sans"/>
                <a:ea typeface="Lucida Sans"/>
                <a:cs typeface="Lucida Sans"/>
                <a:sym typeface="Lucida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 name="Google Shape;200;p36"/>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 name="Google Shape;201;p36"/>
          <p:cNvSpPr txBox="1"/>
          <p:nvPr>
            <p:ph idx="12" type="sldNum"/>
          </p:nvPr>
        </p:nvSpPr>
        <p:spPr>
          <a:xfrm>
            <a:off x="6583680" y="6377940"/>
            <a:ext cx="2103120" cy="3429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202" name="Shape 202"/>
        <p:cNvGrpSpPr/>
        <p:nvPr/>
      </p:nvGrpSpPr>
      <p:grpSpPr>
        <a:xfrm>
          <a:off x="0" y="0"/>
          <a:ext cx="0" cy="0"/>
          <a:chOff x="0" y="0"/>
          <a:chExt cx="0" cy="0"/>
        </a:xfrm>
      </p:grpSpPr>
      <p:sp>
        <p:nvSpPr>
          <p:cNvPr id="203" name="Google Shape;203;p37"/>
          <p:cNvSpPr/>
          <p:nvPr/>
        </p:nvSpPr>
        <p:spPr>
          <a:xfrm>
            <a:off x="0" y="0"/>
            <a:ext cx="9144000" cy="6858000"/>
          </a:xfrm>
          <a:custGeom>
            <a:rect b="b" l="l" r="r" t="t"/>
            <a:pathLst>
              <a:path extrusionOk="0" h="6858000" w="9144000">
                <a:moveTo>
                  <a:pt x="0" y="6858000"/>
                </a:moveTo>
                <a:lnTo>
                  <a:pt x="9144000" y="6858000"/>
                </a:lnTo>
                <a:lnTo>
                  <a:pt x="9144000" y="0"/>
                </a:lnTo>
                <a:lnTo>
                  <a:pt x="0" y="0"/>
                </a:lnTo>
                <a:lnTo>
                  <a:pt x="0" y="6858000"/>
                </a:lnTo>
                <a:close/>
              </a:path>
            </a:pathLst>
          </a:custGeom>
          <a:solidFill>
            <a:srgbClr val="2D2F3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 name="Google Shape;204;p37"/>
          <p:cNvSpPr/>
          <p:nvPr/>
        </p:nvSpPr>
        <p:spPr>
          <a:xfrm>
            <a:off x="903732" y="0"/>
            <a:ext cx="0" cy="6858000"/>
          </a:xfrm>
          <a:custGeom>
            <a:rect b="b" l="l" r="r" t="t"/>
            <a:pathLst>
              <a:path extrusionOk="0" h="6858000" w="120000">
                <a:moveTo>
                  <a:pt x="0" y="0"/>
                </a:moveTo>
                <a:lnTo>
                  <a:pt x="0" y="6857996"/>
                </a:lnTo>
              </a:path>
            </a:pathLst>
          </a:custGeom>
          <a:noFill/>
          <a:ln cap="flat" cmpd="sng" w="9525">
            <a:solidFill>
              <a:srgbClr val="999FA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 name="Google Shape;205;p37"/>
          <p:cNvSpPr/>
          <p:nvPr/>
        </p:nvSpPr>
        <p:spPr>
          <a:xfrm>
            <a:off x="795527" y="786383"/>
            <a:ext cx="217931" cy="219455"/>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 name="Google Shape;206;p37"/>
          <p:cNvSpPr txBox="1"/>
          <p:nvPr>
            <p:ph type="title"/>
          </p:nvPr>
        </p:nvSpPr>
        <p:spPr>
          <a:xfrm>
            <a:off x="1239824" y="730122"/>
            <a:ext cx="6664350" cy="33083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2000">
                <a:solidFill>
                  <a:srgbClr val="39C0B9"/>
                </a:solidFill>
                <a:latin typeface="Lucida Sans"/>
                <a:ea typeface="Lucida Sans"/>
                <a:cs typeface="Lucida Sans"/>
                <a:sym typeface="Lucid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7" name="Google Shape;207;p37"/>
          <p:cNvSpPr txBox="1"/>
          <p:nvPr>
            <p:ph idx="1" type="body"/>
          </p:nvPr>
        </p:nvSpPr>
        <p:spPr>
          <a:xfrm>
            <a:off x="1153464" y="1217167"/>
            <a:ext cx="6837070" cy="3770629"/>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1600">
                <a:solidFill>
                  <a:schemeClr val="lt1"/>
                </a:solidFill>
                <a:latin typeface="Lucida Sans"/>
                <a:ea typeface="Lucida Sans"/>
                <a:cs typeface="Lucida Sans"/>
                <a:sym typeface="Lucida Sans"/>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8" name="Google Shape;208;p37"/>
          <p:cNvSpPr txBox="1"/>
          <p:nvPr>
            <p:ph idx="11" type="ftr"/>
          </p:nvPr>
        </p:nvSpPr>
        <p:spPr>
          <a:xfrm>
            <a:off x="8298306" y="6628707"/>
            <a:ext cx="766445" cy="18669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1" sz="1100">
                <a:solidFill>
                  <a:srgbClr val="56A7B5"/>
                </a:solidFill>
                <a:latin typeface="Lucida Sans"/>
                <a:ea typeface="Lucida Sans"/>
                <a:cs typeface="Lucida Sans"/>
                <a:sym typeface="Lucida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 name="Google Shape;209;p37"/>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37"/>
          <p:cNvSpPr txBox="1"/>
          <p:nvPr>
            <p:ph idx="12" type="sldNum"/>
          </p:nvPr>
        </p:nvSpPr>
        <p:spPr>
          <a:xfrm>
            <a:off x="6583680" y="6377940"/>
            <a:ext cx="2103120" cy="3429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11" name="Shape 211"/>
        <p:cNvGrpSpPr/>
        <p:nvPr/>
      </p:nvGrpSpPr>
      <p:grpSpPr>
        <a:xfrm>
          <a:off x="0" y="0"/>
          <a:ext cx="0" cy="0"/>
          <a:chOff x="0" y="0"/>
          <a:chExt cx="0" cy="0"/>
        </a:xfrm>
      </p:grpSpPr>
      <p:sp>
        <p:nvSpPr>
          <p:cNvPr id="212" name="Google Shape;212;p38"/>
          <p:cNvSpPr txBox="1"/>
          <p:nvPr>
            <p:ph type="title"/>
          </p:nvPr>
        </p:nvSpPr>
        <p:spPr>
          <a:xfrm>
            <a:off x="1239824" y="730122"/>
            <a:ext cx="6664350" cy="33083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2000">
                <a:solidFill>
                  <a:srgbClr val="39C0B9"/>
                </a:solidFill>
                <a:latin typeface="Lucida Sans"/>
                <a:ea typeface="Lucida Sans"/>
                <a:cs typeface="Lucida Sans"/>
                <a:sym typeface="Lucid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3" name="Google Shape;213;p38"/>
          <p:cNvSpPr txBox="1"/>
          <p:nvPr>
            <p:ph idx="1" type="body"/>
          </p:nvPr>
        </p:nvSpPr>
        <p:spPr>
          <a:xfrm>
            <a:off x="457200" y="1577340"/>
            <a:ext cx="397764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4" name="Google Shape;214;p38"/>
          <p:cNvSpPr txBox="1"/>
          <p:nvPr>
            <p:ph idx="2" type="body"/>
          </p:nvPr>
        </p:nvSpPr>
        <p:spPr>
          <a:xfrm>
            <a:off x="4709160" y="1577340"/>
            <a:ext cx="397764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5" name="Google Shape;215;p38"/>
          <p:cNvSpPr txBox="1"/>
          <p:nvPr>
            <p:ph idx="11" type="ftr"/>
          </p:nvPr>
        </p:nvSpPr>
        <p:spPr>
          <a:xfrm>
            <a:off x="8298306" y="6628707"/>
            <a:ext cx="766445" cy="18669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1" sz="1100">
                <a:solidFill>
                  <a:srgbClr val="56A7B5"/>
                </a:solidFill>
                <a:latin typeface="Lucida Sans"/>
                <a:ea typeface="Lucida Sans"/>
                <a:cs typeface="Lucida Sans"/>
                <a:sym typeface="Lucida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 name="Google Shape;216;p38"/>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 name="Google Shape;217;p38"/>
          <p:cNvSpPr txBox="1"/>
          <p:nvPr>
            <p:ph idx="12" type="sldNum"/>
          </p:nvPr>
        </p:nvSpPr>
        <p:spPr>
          <a:xfrm>
            <a:off x="6583680" y="6377940"/>
            <a:ext cx="2103120" cy="3429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218" name="Shape 218"/>
        <p:cNvGrpSpPr/>
        <p:nvPr/>
      </p:nvGrpSpPr>
      <p:grpSpPr>
        <a:xfrm>
          <a:off x="0" y="0"/>
          <a:ext cx="0" cy="0"/>
          <a:chOff x="0" y="0"/>
          <a:chExt cx="0" cy="0"/>
        </a:xfrm>
      </p:grpSpPr>
      <p:sp>
        <p:nvSpPr>
          <p:cNvPr id="219" name="Google Shape;219;p39"/>
          <p:cNvSpPr/>
          <p:nvPr/>
        </p:nvSpPr>
        <p:spPr>
          <a:xfrm>
            <a:off x="0" y="0"/>
            <a:ext cx="9144000" cy="6858000"/>
          </a:xfrm>
          <a:custGeom>
            <a:rect b="b" l="l" r="r" t="t"/>
            <a:pathLst>
              <a:path extrusionOk="0" h="6858000" w="9144000">
                <a:moveTo>
                  <a:pt x="0" y="6858000"/>
                </a:moveTo>
                <a:lnTo>
                  <a:pt x="9144000" y="6858000"/>
                </a:lnTo>
                <a:lnTo>
                  <a:pt x="9144000" y="0"/>
                </a:lnTo>
                <a:lnTo>
                  <a:pt x="0" y="0"/>
                </a:lnTo>
                <a:lnTo>
                  <a:pt x="0" y="6858000"/>
                </a:lnTo>
                <a:close/>
              </a:path>
            </a:pathLst>
          </a:custGeom>
          <a:solidFill>
            <a:srgbClr val="2D2F3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 name="Google Shape;220;p39"/>
          <p:cNvSpPr/>
          <p:nvPr/>
        </p:nvSpPr>
        <p:spPr>
          <a:xfrm>
            <a:off x="903732" y="3563111"/>
            <a:ext cx="0" cy="3294379"/>
          </a:xfrm>
          <a:custGeom>
            <a:rect b="b" l="l" r="r" t="t"/>
            <a:pathLst>
              <a:path extrusionOk="0" h="3294379" w="120000">
                <a:moveTo>
                  <a:pt x="0" y="0"/>
                </a:moveTo>
                <a:lnTo>
                  <a:pt x="0" y="3294298"/>
                </a:lnTo>
              </a:path>
            </a:pathLst>
          </a:custGeom>
          <a:noFill/>
          <a:ln cap="flat" cmpd="sng" w="9525">
            <a:solidFill>
              <a:srgbClr val="999FA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1" name="Google Shape;221;p39"/>
          <p:cNvSpPr/>
          <p:nvPr/>
        </p:nvSpPr>
        <p:spPr>
          <a:xfrm>
            <a:off x="770381" y="3295650"/>
            <a:ext cx="268605" cy="268605"/>
          </a:xfrm>
          <a:custGeom>
            <a:rect b="b" l="l" r="r" t="t"/>
            <a:pathLst>
              <a:path extrusionOk="0" h="268604" w="268605">
                <a:moveTo>
                  <a:pt x="134112" y="0"/>
                </a:moveTo>
                <a:lnTo>
                  <a:pt x="91722" y="6839"/>
                </a:lnTo>
                <a:lnTo>
                  <a:pt x="54907" y="25883"/>
                </a:lnTo>
                <a:lnTo>
                  <a:pt x="25876" y="54918"/>
                </a:lnTo>
                <a:lnTo>
                  <a:pt x="6837" y="91732"/>
                </a:lnTo>
                <a:lnTo>
                  <a:pt x="0" y="134112"/>
                </a:lnTo>
                <a:lnTo>
                  <a:pt x="6837" y="176491"/>
                </a:lnTo>
                <a:lnTo>
                  <a:pt x="25876" y="213305"/>
                </a:lnTo>
                <a:lnTo>
                  <a:pt x="54907" y="242340"/>
                </a:lnTo>
                <a:lnTo>
                  <a:pt x="91722" y="261384"/>
                </a:lnTo>
                <a:lnTo>
                  <a:pt x="134112" y="268224"/>
                </a:lnTo>
                <a:lnTo>
                  <a:pt x="176501" y="261384"/>
                </a:lnTo>
                <a:lnTo>
                  <a:pt x="213316" y="242340"/>
                </a:lnTo>
                <a:lnTo>
                  <a:pt x="242347" y="213305"/>
                </a:lnTo>
                <a:lnTo>
                  <a:pt x="261386" y="176491"/>
                </a:lnTo>
                <a:lnTo>
                  <a:pt x="268224" y="134112"/>
                </a:lnTo>
                <a:lnTo>
                  <a:pt x="261386" y="91732"/>
                </a:lnTo>
                <a:lnTo>
                  <a:pt x="242347" y="54918"/>
                </a:lnTo>
                <a:lnTo>
                  <a:pt x="213316" y="25883"/>
                </a:lnTo>
                <a:lnTo>
                  <a:pt x="176501" y="6839"/>
                </a:lnTo>
                <a:lnTo>
                  <a:pt x="134112" y="0"/>
                </a:lnTo>
                <a:close/>
              </a:path>
            </a:pathLst>
          </a:custGeom>
          <a:solidFill>
            <a:srgbClr val="39C0B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 name="Google Shape;222;p39"/>
          <p:cNvSpPr/>
          <p:nvPr/>
        </p:nvSpPr>
        <p:spPr>
          <a:xfrm>
            <a:off x="770381" y="3295650"/>
            <a:ext cx="268605" cy="268605"/>
          </a:xfrm>
          <a:custGeom>
            <a:rect b="b" l="l" r="r" t="t"/>
            <a:pathLst>
              <a:path extrusionOk="0" h="268604" w="268605">
                <a:moveTo>
                  <a:pt x="0" y="134112"/>
                </a:moveTo>
                <a:lnTo>
                  <a:pt x="6837" y="91732"/>
                </a:lnTo>
                <a:lnTo>
                  <a:pt x="25876" y="54918"/>
                </a:lnTo>
                <a:lnTo>
                  <a:pt x="54907" y="25883"/>
                </a:lnTo>
                <a:lnTo>
                  <a:pt x="91722" y="6839"/>
                </a:lnTo>
                <a:lnTo>
                  <a:pt x="134112" y="0"/>
                </a:lnTo>
                <a:lnTo>
                  <a:pt x="176501" y="6839"/>
                </a:lnTo>
                <a:lnTo>
                  <a:pt x="213316" y="25883"/>
                </a:lnTo>
                <a:lnTo>
                  <a:pt x="242347" y="54918"/>
                </a:lnTo>
                <a:lnTo>
                  <a:pt x="261386" y="91732"/>
                </a:lnTo>
                <a:lnTo>
                  <a:pt x="268224" y="134112"/>
                </a:lnTo>
                <a:lnTo>
                  <a:pt x="261386" y="176491"/>
                </a:lnTo>
                <a:lnTo>
                  <a:pt x="242347" y="213305"/>
                </a:lnTo>
                <a:lnTo>
                  <a:pt x="213316" y="242340"/>
                </a:lnTo>
                <a:lnTo>
                  <a:pt x="176501" y="261384"/>
                </a:lnTo>
                <a:lnTo>
                  <a:pt x="134112" y="268224"/>
                </a:lnTo>
                <a:lnTo>
                  <a:pt x="91722" y="261384"/>
                </a:lnTo>
                <a:lnTo>
                  <a:pt x="54907" y="242340"/>
                </a:lnTo>
                <a:lnTo>
                  <a:pt x="25876" y="213305"/>
                </a:lnTo>
                <a:lnTo>
                  <a:pt x="6837" y="176491"/>
                </a:lnTo>
                <a:lnTo>
                  <a:pt x="0" y="134112"/>
                </a:lnTo>
                <a:close/>
              </a:path>
            </a:pathLst>
          </a:custGeom>
          <a:noFill/>
          <a:ln cap="flat" cmpd="sng" w="28950">
            <a:solidFill>
              <a:srgbClr val="2D2F3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 name="Google Shape;223;p39"/>
          <p:cNvSpPr txBox="1"/>
          <p:nvPr>
            <p:ph idx="11" type="ftr"/>
          </p:nvPr>
        </p:nvSpPr>
        <p:spPr>
          <a:xfrm>
            <a:off x="8298306" y="6628707"/>
            <a:ext cx="766445" cy="18669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1" sz="1100">
                <a:solidFill>
                  <a:srgbClr val="56A7B5"/>
                </a:solidFill>
                <a:latin typeface="Lucida Sans"/>
                <a:ea typeface="Lucida Sans"/>
                <a:cs typeface="Lucida Sans"/>
                <a:sym typeface="Lucida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 name="Google Shape;224;p39"/>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 name="Google Shape;225;p39"/>
          <p:cNvSpPr txBox="1"/>
          <p:nvPr>
            <p:ph idx="12" type="sldNum"/>
          </p:nvPr>
        </p:nvSpPr>
        <p:spPr>
          <a:xfrm>
            <a:off x="6583680" y="6377940"/>
            <a:ext cx="2103120" cy="3429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5" name="Shape 35"/>
        <p:cNvGrpSpPr/>
        <p:nvPr/>
      </p:nvGrpSpPr>
      <p:grpSpPr>
        <a:xfrm>
          <a:off x="0" y="0"/>
          <a:ext cx="0" cy="0"/>
          <a:chOff x="0" y="0"/>
          <a:chExt cx="0" cy="0"/>
        </a:xfrm>
      </p:grpSpPr>
      <p:sp>
        <p:nvSpPr>
          <p:cNvPr id="36" name="Google Shape;36;p32"/>
          <p:cNvSpPr txBox="1"/>
          <p:nvPr>
            <p:ph type="title"/>
          </p:nvPr>
        </p:nvSpPr>
        <p:spPr>
          <a:xfrm>
            <a:off x="1009294" y="191846"/>
            <a:ext cx="7125970" cy="12446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40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32"/>
          <p:cNvSpPr txBox="1"/>
          <p:nvPr>
            <p:ph idx="1" type="body"/>
          </p:nvPr>
        </p:nvSpPr>
        <p:spPr>
          <a:xfrm>
            <a:off x="534669" y="1563446"/>
            <a:ext cx="8074660" cy="414147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3200">
                <a:solidFill>
                  <a:schemeClr val="dk1"/>
                </a:solidFill>
                <a:latin typeface="Times New Roman"/>
                <a:ea typeface="Times New Roman"/>
                <a:cs typeface="Times New Roman"/>
                <a:sym typeface="Times New Roman"/>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8" name="Google Shape;38;p32"/>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2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2"/>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32"/>
          <p:cNvSpPr txBox="1"/>
          <p:nvPr>
            <p:ph idx="12" type="sldNum"/>
          </p:nvPr>
        </p:nvSpPr>
        <p:spPr>
          <a:xfrm>
            <a:off x="8401557" y="6465214"/>
            <a:ext cx="231775" cy="177800"/>
          </a:xfrm>
          <a:prstGeom prst="rect">
            <a:avLst/>
          </a:prstGeom>
          <a:noFill/>
          <a:ln>
            <a:noFill/>
          </a:ln>
        </p:spPr>
        <p:txBody>
          <a:bodyPr anchorCtr="0" anchor="t" bIns="0" lIns="0" spcFirstLastPara="1" rIns="0" wrap="square" tIns="0">
            <a:spAutoFit/>
          </a:bodyPr>
          <a:lstStyle>
            <a:lvl1pPr indent="0" lvl="0" marL="38100" marR="0" algn="l">
              <a:lnSpc>
                <a:spcPct val="103333"/>
              </a:lnSpc>
              <a:spcBef>
                <a:spcPts val="0"/>
              </a:spcBef>
              <a:buNone/>
              <a:defRPr b="0" i="0" sz="1200">
                <a:solidFill>
                  <a:srgbClr val="888888"/>
                </a:solidFill>
                <a:latin typeface="Arial"/>
                <a:ea typeface="Arial"/>
                <a:cs typeface="Arial"/>
                <a:sym typeface="Arial"/>
              </a:defRPr>
            </a:lvl1pPr>
            <a:lvl2pPr indent="0" lvl="1" marL="38100" marR="0" algn="l">
              <a:lnSpc>
                <a:spcPct val="103333"/>
              </a:lnSpc>
              <a:spcBef>
                <a:spcPts val="0"/>
              </a:spcBef>
              <a:buNone/>
              <a:defRPr b="0" i="0" sz="1200">
                <a:solidFill>
                  <a:srgbClr val="888888"/>
                </a:solidFill>
                <a:latin typeface="Arial"/>
                <a:ea typeface="Arial"/>
                <a:cs typeface="Arial"/>
                <a:sym typeface="Arial"/>
              </a:defRPr>
            </a:lvl2pPr>
            <a:lvl3pPr indent="0" lvl="2" marL="38100" marR="0" algn="l">
              <a:lnSpc>
                <a:spcPct val="103333"/>
              </a:lnSpc>
              <a:spcBef>
                <a:spcPts val="0"/>
              </a:spcBef>
              <a:buNone/>
              <a:defRPr b="0" i="0" sz="1200">
                <a:solidFill>
                  <a:srgbClr val="888888"/>
                </a:solidFill>
                <a:latin typeface="Arial"/>
                <a:ea typeface="Arial"/>
                <a:cs typeface="Arial"/>
                <a:sym typeface="Arial"/>
              </a:defRPr>
            </a:lvl3pPr>
            <a:lvl4pPr indent="0" lvl="3" marL="38100" marR="0" algn="l">
              <a:lnSpc>
                <a:spcPct val="103333"/>
              </a:lnSpc>
              <a:spcBef>
                <a:spcPts val="0"/>
              </a:spcBef>
              <a:buNone/>
              <a:defRPr b="0" i="0" sz="1200">
                <a:solidFill>
                  <a:srgbClr val="888888"/>
                </a:solidFill>
                <a:latin typeface="Arial"/>
                <a:ea typeface="Arial"/>
                <a:cs typeface="Arial"/>
                <a:sym typeface="Arial"/>
              </a:defRPr>
            </a:lvl4pPr>
            <a:lvl5pPr indent="0" lvl="4" marL="38100" marR="0" algn="l">
              <a:lnSpc>
                <a:spcPct val="103333"/>
              </a:lnSpc>
              <a:spcBef>
                <a:spcPts val="0"/>
              </a:spcBef>
              <a:buNone/>
              <a:defRPr b="0" i="0" sz="1200">
                <a:solidFill>
                  <a:srgbClr val="888888"/>
                </a:solidFill>
                <a:latin typeface="Arial"/>
                <a:ea typeface="Arial"/>
                <a:cs typeface="Arial"/>
                <a:sym typeface="Arial"/>
              </a:defRPr>
            </a:lvl5pPr>
            <a:lvl6pPr indent="0" lvl="5" marL="38100" marR="0" algn="l">
              <a:lnSpc>
                <a:spcPct val="103333"/>
              </a:lnSpc>
              <a:spcBef>
                <a:spcPts val="0"/>
              </a:spcBef>
              <a:buNone/>
              <a:defRPr b="0" i="0" sz="1200">
                <a:solidFill>
                  <a:srgbClr val="888888"/>
                </a:solidFill>
                <a:latin typeface="Arial"/>
                <a:ea typeface="Arial"/>
                <a:cs typeface="Arial"/>
                <a:sym typeface="Arial"/>
              </a:defRPr>
            </a:lvl6pPr>
            <a:lvl7pPr indent="0" lvl="6" marL="38100" marR="0" algn="l">
              <a:lnSpc>
                <a:spcPct val="103333"/>
              </a:lnSpc>
              <a:spcBef>
                <a:spcPts val="0"/>
              </a:spcBef>
              <a:buNone/>
              <a:defRPr b="0" i="0" sz="1200">
                <a:solidFill>
                  <a:srgbClr val="888888"/>
                </a:solidFill>
                <a:latin typeface="Arial"/>
                <a:ea typeface="Arial"/>
                <a:cs typeface="Arial"/>
                <a:sym typeface="Arial"/>
              </a:defRPr>
            </a:lvl7pPr>
            <a:lvl8pPr indent="0" lvl="7" marL="38100" marR="0" algn="l">
              <a:lnSpc>
                <a:spcPct val="103333"/>
              </a:lnSpc>
              <a:spcBef>
                <a:spcPts val="0"/>
              </a:spcBef>
              <a:buNone/>
              <a:defRPr b="0" i="0" sz="1200">
                <a:solidFill>
                  <a:srgbClr val="888888"/>
                </a:solidFill>
                <a:latin typeface="Arial"/>
                <a:ea typeface="Arial"/>
                <a:cs typeface="Arial"/>
                <a:sym typeface="Arial"/>
              </a:defRPr>
            </a:lvl8pPr>
            <a:lvl9pPr indent="0" lvl="8" marL="38100" marR="0" algn="l">
              <a:lnSpc>
                <a:spcPct val="103333"/>
              </a:lnSpc>
              <a:spcBef>
                <a:spcPts val="0"/>
              </a:spcBef>
              <a:buNone/>
              <a:defRPr b="0" i="0" sz="1200">
                <a:solidFill>
                  <a:srgbClr val="888888"/>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1" name="Shape 41"/>
        <p:cNvGrpSpPr/>
        <p:nvPr/>
      </p:nvGrpSpPr>
      <p:grpSpPr>
        <a:xfrm>
          <a:off x="0" y="0"/>
          <a:ext cx="0" cy="0"/>
          <a:chOff x="0" y="0"/>
          <a:chExt cx="0" cy="0"/>
        </a:xfrm>
      </p:grpSpPr>
      <p:sp>
        <p:nvSpPr>
          <p:cNvPr id="42" name="Google Shape;42;p33"/>
          <p:cNvSpPr txBox="1"/>
          <p:nvPr>
            <p:ph type="title"/>
          </p:nvPr>
        </p:nvSpPr>
        <p:spPr>
          <a:xfrm>
            <a:off x="1009294" y="191846"/>
            <a:ext cx="7125970" cy="12446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40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33"/>
          <p:cNvSpPr txBox="1"/>
          <p:nvPr>
            <p:ph idx="1" type="body"/>
          </p:nvPr>
        </p:nvSpPr>
        <p:spPr>
          <a:xfrm>
            <a:off x="457200" y="1577340"/>
            <a:ext cx="397764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4" name="Google Shape;44;p33"/>
          <p:cNvSpPr txBox="1"/>
          <p:nvPr>
            <p:ph idx="2" type="body"/>
          </p:nvPr>
        </p:nvSpPr>
        <p:spPr>
          <a:xfrm>
            <a:off x="4709160" y="1577340"/>
            <a:ext cx="397764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5" name="Google Shape;45;p33"/>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2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33"/>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3"/>
          <p:cNvSpPr txBox="1"/>
          <p:nvPr>
            <p:ph idx="12" type="sldNum"/>
          </p:nvPr>
        </p:nvSpPr>
        <p:spPr>
          <a:xfrm>
            <a:off x="8401557" y="6465214"/>
            <a:ext cx="231775" cy="177800"/>
          </a:xfrm>
          <a:prstGeom prst="rect">
            <a:avLst/>
          </a:prstGeom>
          <a:noFill/>
          <a:ln>
            <a:noFill/>
          </a:ln>
        </p:spPr>
        <p:txBody>
          <a:bodyPr anchorCtr="0" anchor="t" bIns="0" lIns="0" spcFirstLastPara="1" rIns="0" wrap="square" tIns="0">
            <a:spAutoFit/>
          </a:bodyPr>
          <a:lstStyle>
            <a:lvl1pPr indent="0" lvl="0" marL="38100" marR="0" algn="l">
              <a:lnSpc>
                <a:spcPct val="103333"/>
              </a:lnSpc>
              <a:spcBef>
                <a:spcPts val="0"/>
              </a:spcBef>
              <a:buNone/>
              <a:defRPr b="0" i="0" sz="1200">
                <a:solidFill>
                  <a:srgbClr val="888888"/>
                </a:solidFill>
                <a:latin typeface="Arial"/>
                <a:ea typeface="Arial"/>
                <a:cs typeface="Arial"/>
                <a:sym typeface="Arial"/>
              </a:defRPr>
            </a:lvl1pPr>
            <a:lvl2pPr indent="0" lvl="1" marL="38100" marR="0" algn="l">
              <a:lnSpc>
                <a:spcPct val="103333"/>
              </a:lnSpc>
              <a:spcBef>
                <a:spcPts val="0"/>
              </a:spcBef>
              <a:buNone/>
              <a:defRPr b="0" i="0" sz="1200">
                <a:solidFill>
                  <a:srgbClr val="888888"/>
                </a:solidFill>
                <a:latin typeface="Arial"/>
                <a:ea typeface="Arial"/>
                <a:cs typeface="Arial"/>
                <a:sym typeface="Arial"/>
              </a:defRPr>
            </a:lvl2pPr>
            <a:lvl3pPr indent="0" lvl="2" marL="38100" marR="0" algn="l">
              <a:lnSpc>
                <a:spcPct val="103333"/>
              </a:lnSpc>
              <a:spcBef>
                <a:spcPts val="0"/>
              </a:spcBef>
              <a:buNone/>
              <a:defRPr b="0" i="0" sz="1200">
                <a:solidFill>
                  <a:srgbClr val="888888"/>
                </a:solidFill>
                <a:latin typeface="Arial"/>
                <a:ea typeface="Arial"/>
                <a:cs typeface="Arial"/>
                <a:sym typeface="Arial"/>
              </a:defRPr>
            </a:lvl3pPr>
            <a:lvl4pPr indent="0" lvl="3" marL="38100" marR="0" algn="l">
              <a:lnSpc>
                <a:spcPct val="103333"/>
              </a:lnSpc>
              <a:spcBef>
                <a:spcPts val="0"/>
              </a:spcBef>
              <a:buNone/>
              <a:defRPr b="0" i="0" sz="1200">
                <a:solidFill>
                  <a:srgbClr val="888888"/>
                </a:solidFill>
                <a:latin typeface="Arial"/>
                <a:ea typeface="Arial"/>
                <a:cs typeface="Arial"/>
                <a:sym typeface="Arial"/>
              </a:defRPr>
            </a:lvl4pPr>
            <a:lvl5pPr indent="0" lvl="4" marL="38100" marR="0" algn="l">
              <a:lnSpc>
                <a:spcPct val="103333"/>
              </a:lnSpc>
              <a:spcBef>
                <a:spcPts val="0"/>
              </a:spcBef>
              <a:buNone/>
              <a:defRPr b="0" i="0" sz="1200">
                <a:solidFill>
                  <a:srgbClr val="888888"/>
                </a:solidFill>
                <a:latin typeface="Arial"/>
                <a:ea typeface="Arial"/>
                <a:cs typeface="Arial"/>
                <a:sym typeface="Arial"/>
              </a:defRPr>
            </a:lvl5pPr>
            <a:lvl6pPr indent="0" lvl="5" marL="38100" marR="0" algn="l">
              <a:lnSpc>
                <a:spcPct val="103333"/>
              </a:lnSpc>
              <a:spcBef>
                <a:spcPts val="0"/>
              </a:spcBef>
              <a:buNone/>
              <a:defRPr b="0" i="0" sz="1200">
                <a:solidFill>
                  <a:srgbClr val="888888"/>
                </a:solidFill>
                <a:latin typeface="Arial"/>
                <a:ea typeface="Arial"/>
                <a:cs typeface="Arial"/>
                <a:sym typeface="Arial"/>
              </a:defRPr>
            </a:lvl6pPr>
            <a:lvl7pPr indent="0" lvl="6" marL="38100" marR="0" algn="l">
              <a:lnSpc>
                <a:spcPct val="103333"/>
              </a:lnSpc>
              <a:spcBef>
                <a:spcPts val="0"/>
              </a:spcBef>
              <a:buNone/>
              <a:defRPr b="0" i="0" sz="1200">
                <a:solidFill>
                  <a:srgbClr val="888888"/>
                </a:solidFill>
                <a:latin typeface="Arial"/>
                <a:ea typeface="Arial"/>
                <a:cs typeface="Arial"/>
                <a:sym typeface="Arial"/>
              </a:defRPr>
            </a:lvl7pPr>
            <a:lvl8pPr indent="0" lvl="7" marL="38100" marR="0" algn="l">
              <a:lnSpc>
                <a:spcPct val="103333"/>
              </a:lnSpc>
              <a:spcBef>
                <a:spcPts val="0"/>
              </a:spcBef>
              <a:buNone/>
              <a:defRPr b="0" i="0" sz="1200">
                <a:solidFill>
                  <a:srgbClr val="888888"/>
                </a:solidFill>
                <a:latin typeface="Arial"/>
                <a:ea typeface="Arial"/>
                <a:cs typeface="Arial"/>
                <a:sym typeface="Arial"/>
              </a:defRPr>
            </a:lvl8pPr>
            <a:lvl9pPr indent="0" lvl="8" marL="38100" marR="0" algn="l">
              <a:lnSpc>
                <a:spcPct val="103333"/>
              </a:lnSpc>
              <a:spcBef>
                <a:spcPts val="0"/>
              </a:spcBef>
              <a:buNone/>
              <a:defRPr b="0" i="0" sz="1200">
                <a:solidFill>
                  <a:srgbClr val="888888"/>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8" name="Shape 48"/>
        <p:cNvGrpSpPr/>
        <p:nvPr/>
      </p:nvGrpSpPr>
      <p:grpSpPr>
        <a:xfrm>
          <a:off x="0" y="0"/>
          <a:ext cx="0" cy="0"/>
          <a:chOff x="0" y="0"/>
          <a:chExt cx="0" cy="0"/>
        </a:xfrm>
      </p:grpSpPr>
      <p:sp>
        <p:nvSpPr>
          <p:cNvPr id="49" name="Google Shape;49;p34"/>
          <p:cNvSpPr txBox="1"/>
          <p:nvPr>
            <p:ph type="title"/>
          </p:nvPr>
        </p:nvSpPr>
        <p:spPr>
          <a:xfrm>
            <a:off x="1009294" y="191846"/>
            <a:ext cx="7125970" cy="12446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40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34"/>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2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34"/>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4"/>
          <p:cNvSpPr txBox="1"/>
          <p:nvPr>
            <p:ph idx="12" type="sldNum"/>
          </p:nvPr>
        </p:nvSpPr>
        <p:spPr>
          <a:xfrm>
            <a:off x="8401557" y="6465214"/>
            <a:ext cx="231775" cy="177800"/>
          </a:xfrm>
          <a:prstGeom prst="rect">
            <a:avLst/>
          </a:prstGeom>
          <a:noFill/>
          <a:ln>
            <a:noFill/>
          </a:ln>
        </p:spPr>
        <p:txBody>
          <a:bodyPr anchorCtr="0" anchor="t" bIns="0" lIns="0" spcFirstLastPara="1" rIns="0" wrap="square" tIns="0">
            <a:spAutoFit/>
          </a:bodyPr>
          <a:lstStyle>
            <a:lvl1pPr indent="0" lvl="0" marL="38100" marR="0" algn="l">
              <a:lnSpc>
                <a:spcPct val="103333"/>
              </a:lnSpc>
              <a:spcBef>
                <a:spcPts val="0"/>
              </a:spcBef>
              <a:buNone/>
              <a:defRPr b="0" i="0" sz="1200">
                <a:solidFill>
                  <a:srgbClr val="888888"/>
                </a:solidFill>
                <a:latin typeface="Arial"/>
                <a:ea typeface="Arial"/>
                <a:cs typeface="Arial"/>
                <a:sym typeface="Arial"/>
              </a:defRPr>
            </a:lvl1pPr>
            <a:lvl2pPr indent="0" lvl="1" marL="38100" marR="0" algn="l">
              <a:lnSpc>
                <a:spcPct val="103333"/>
              </a:lnSpc>
              <a:spcBef>
                <a:spcPts val="0"/>
              </a:spcBef>
              <a:buNone/>
              <a:defRPr b="0" i="0" sz="1200">
                <a:solidFill>
                  <a:srgbClr val="888888"/>
                </a:solidFill>
                <a:latin typeface="Arial"/>
                <a:ea typeface="Arial"/>
                <a:cs typeface="Arial"/>
                <a:sym typeface="Arial"/>
              </a:defRPr>
            </a:lvl2pPr>
            <a:lvl3pPr indent="0" lvl="2" marL="38100" marR="0" algn="l">
              <a:lnSpc>
                <a:spcPct val="103333"/>
              </a:lnSpc>
              <a:spcBef>
                <a:spcPts val="0"/>
              </a:spcBef>
              <a:buNone/>
              <a:defRPr b="0" i="0" sz="1200">
                <a:solidFill>
                  <a:srgbClr val="888888"/>
                </a:solidFill>
                <a:latin typeface="Arial"/>
                <a:ea typeface="Arial"/>
                <a:cs typeface="Arial"/>
                <a:sym typeface="Arial"/>
              </a:defRPr>
            </a:lvl3pPr>
            <a:lvl4pPr indent="0" lvl="3" marL="38100" marR="0" algn="l">
              <a:lnSpc>
                <a:spcPct val="103333"/>
              </a:lnSpc>
              <a:spcBef>
                <a:spcPts val="0"/>
              </a:spcBef>
              <a:buNone/>
              <a:defRPr b="0" i="0" sz="1200">
                <a:solidFill>
                  <a:srgbClr val="888888"/>
                </a:solidFill>
                <a:latin typeface="Arial"/>
                <a:ea typeface="Arial"/>
                <a:cs typeface="Arial"/>
                <a:sym typeface="Arial"/>
              </a:defRPr>
            </a:lvl4pPr>
            <a:lvl5pPr indent="0" lvl="4" marL="38100" marR="0" algn="l">
              <a:lnSpc>
                <a:spcPct val="103333"/>
              </a:lnSpc>
              <a:spcBef>
                <a:spcPts val="0"/>
              </a:spcBef>
              <a:buNone/>
              <a:defRPr b="0" i="0" sz="1200">
                <a:solidFill>
                  <a:srgbClr val="888888"/>
                </a:solidFill>
                <a:latin typeface="Arial"/>
                <a:ea typeface="Arial"/>
                <a:cs typeface="Arial"/>
                <a:sym typeface="Arial"/>
              </a:defRPr>
            </a:lvl5pPr>
            <a:lvl6pPr indent="0" lvl="5" marL="38100" marR="0" algn="l">
              <a:lnSpc>
                <a:spcPct val="103333"/>
              </a:lnSpc>
              <a:spcBef>
                <a:spcPts val="0"/>
              </a:spcBef>
              <a:buNone/>
              <a:defRPr b="0" i="0" sz="1200">
                <a:solidFill>
                  <a:srgbClr val="888888"/>
                </a:solidFill>
                <a:latin typeface="Arial"/>
                <a:ea typeface="Arial"/>
                <a:cs typeface="Arial"/>
                <a:sym typeface="Arial"/>
              </a:defRPr>
            </a:lvl6pPr>
            <a:lvl7pPr indent="0" lvl="6" marL="38100" marR="0" algn="l">
              <a:lnSpc>
                <a:spcPct val="103333"/>
              </a:lnSpc>
              <a:spcBef>
                <a:spcPts val="0"/>
              </a:spcBef>
              <a:buNone/>
              <a:defRPr b="0" i="0" sz="1200">
                <a:solidFill>
                  <a:srgbClr val="888888"/>
                </a:solidFill>
                <a:latin typeface="Arial"/>
                <a:ea typeface="Arial"/>
                <a:cs typeface="Arial"/>
                <a:sym typeface="Arial"/>
              </a:defRPr>
            </a:lvl7pPr>
            <a:lvl8pPr indent="0" lvl="7" marL="38100" marR="0" algn="l">
              <a:lnSpc>
                <a:spcPct val="103333"/>
              </a:lnSpc>
              <a:spcBef>
                <a:spcPts val="0"/>
              </a:spcBef>
              <a:buNone/>
              <a:defRPr b="0" i="0" sz="1200">
                <a:solidFill>
                  <a:srgbClr val="888888"/>
                </a:solidFill>
                <a:latin typeface="Arial"/>
                <a:ea typeface="Arial"/>
                <a:cs typeface="Arial"/>
                <a:sym typeface="Arial"/>
              </a:defRPr>
            </a:lvl8pPr>
            <a:lvl9pPr indent="0" lvl="8" marL="38100" marR="0" algn="l">
              <a:lnSpc>
                <a:spcPct val="103333"/>
              </a:lnSpc>
              <a:spcBef>
                <a:spcPts val="0"/>
              </a:spcBef>
              <a:buNone/>
              <a:defRPr b="0" i="0" sz="1200">
                <a:solidFill>
                  <a:srgbClr val="888888"/>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3" name="Shape 53"/>
        <p:cNvGrpSpPr/>
        <p:nvPr/>
      </p:nvGrpSpPr>
      <p:grpSpPr>
        <a:xfrm>
          <a:off x="0" y="0"/>
          <a:ext cx="0" cy="0"/>
          <a:chOff x="0" y="0"/>
          <a:chExt cx="0" cy="0"/>
        </a:xfrm>
      </p:grpSpPr>
      <p:sp>
        <p:nvSpPr>
          <p:cNvPr id="54" name="Google Shape;54;p35"/>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2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35"/>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5"/>
          <p:cNvSpPr txBox="1"/>
          <p:nvPr>
            <p:ph idx="12" type="sldNum"/>
          </p:nvPr>
        </p:nvSpPr>
        <p:spPr>
          <a:xfrm>
            <a:off x="8401557" y="6465214"/>
            <a:ext cx="231775" cy="177800"/>
          </a:xfrm>
          <a:prstGeom prst="rect">
            <a:avLst/>
          </a:prstGeom>
          <a:noFill/>
          <a:ln>
            <a:noFill/>
          </a:ln>
        </p:spPr>
        <p:txBody>
          <a:bodyPr anchorCtr="0" anchor="t" bIns="0" lIns="0" spcFirstLastPara="1" rIns="0" wrap="square" tIns="0">
            <a:spAutoFit/>
          </a:bodyPr>
          <a:lstStyle>
            <a:lvl1pPr indent="0" lvl="0" marL="38100" marR="0" algn="l">
              <a:lnSpc>
                <a:spcPct val="103333"/>
              </a:lnSpc>
              <a:spcBef>
                <a:spcPts val="0"/>
              </a:spcBef>
              <a:buNone/>
              <a:defRPr b="0" i="0" sz="1200">
                <a:solidFill>
                  <a:srgbClr val="888888"/>
                </a:solidFill>
                <a:latin typeface="Arial"/>
                <a:ea typeface="Arial"/>
                <a:cs typeface="Arial"/>
                <a:sym typeface="Arial"/>
              </a:defRPr>
            </a:lvl1pPr>
            <a:lvl2pPr indent="0" lvl="1" marL="38100" marR="0" algn="l">
              <a:lnSpc>
                <a:spcPct val="103333"/>
              </a:lnSpc>
              <a:spcBef>
                <a:spcPts val="0"/>
              </a:spcBef>
              <a:buNone/>
              <a:defRPr b="0" i="0" sz="1200">
                <a:solidFill>
                  <a:srgbClr val="888888"/>
                </a:solidFill>
                <a:latin typeface="Arial"/>
                <a:ea typeface="Arial"/>
                <a:cs typeface="Arial"/>
                <a:sym typeface="Arial"/>
              </a:defRPr>
            </a:lvl2pPr>
            <a:lvl3pPr indent="0" lvl="2" marL="38100" marR="0" algn="l">
              <a:lnSpc>
                <a:spcPct val="103333"/>
              </a:lnSpc>
              <a:spcBef>
                <a:spcPts val="0"/>
              </a:spcBef>
              <a:buNone/>
              <a:defRPr b="0" i="0" sz="1200">
                <a:solidFill>
                  <a:srgbClr val="888888"/>
                </a:solidFill>
                <a:latin typeface="Arial"/>
                <a:ea typeface="Arial"/>
                <a:cs typeface="Arial"/>
                <a:sym typeface="Arial"/>
              </a:defRPr>
            </a:lvl3pPr>
            <a:lvl4pPr indent="0" lvl="3" marL="38100" marR="0" algn="l">
              <a:lnSpc>
                <a:spcPct val="103333"/>
              </a:lnSpc>
              <a:spcBef>
                <a:spcPts val="0"/>
              </a:spcBef>
              <a:buNone/>
              <a:defRPr b="0" i="0" sz="1200">
                <a:solidFill>
                  <a:srgbClr val="888888"/>
                </a:solidFill>
                <a:latin typeface="Arial"/>
                <a:ea typeface="Arial"/>
                <a:cs typeface="Arial"/>
                <a:sym typeface="Arial"/>
              </a:defRPr>
            </a:lvl4pPr>
            <a:lvl5pPr indent="0" lvl="4" marL="38100" marR="0" algn="l">
              <a:lnSpc>
                <a:spcPct val="103333"/>
              </a:lnSpc>
              <a:spcBef>
                <a:spcPts val="0"/>
              </a:spcBef>
              <a:buNone/>
              <a:defRPr b="0" i="0" sz="1200">
                <a:solidFill>
                  <a:srgbClr val="888888"/>
                </a:solidFill>
                <a:latin typeface="Arial"/>
                <a:ea typeface="Arial"/>
                <a:cs typeface="Arial"/>
                <a:sym typeface="Arial"/>
              </a:defRPr>
            </a:lvl5pPr>
            <a:lvl6pPr indent="0" lvl="5" marL="38100" marR="0" algn="l">
              <a:lnSpc>
                <a:spcPct val="103333"/>
              </a:lnSpc>
              <a:spcBef>
                <a:spcPts val="0"/>
              </a:spcBef>
              <a:buNone/>
              <a:defRPr b="0" i="0" sz="1200">
                <a:solidFill>
                  <a:srgbClr val="888888"/>
                </a:solidFill>
                <a:latin typeface="Arial"/>
                <a:ea typeface="Arial"/>
                <a:cs typeface="Arial"/>
                <a:sym typeface="Arial"/>
              </a:defRPr>
            </a:lvl6pPr>
            <a:lvl7pPr indent="0" lvl="6" marL="38100" marR="0" algn="l">
              <a:lnSpc>
                <a:spcPct val="103333"/>
              </a:lnSpc>
              <a:spcBef>
                <a:spcPts val="0"/>
              </a:spcBef>
              <a:buNone/>
              <a:defRPr b="0" i="0" sz="1200">
                <a:solidFill>
                  <a:srgbClr val="888888"/>
                </a:solidFill>
                <a:latin typeface="Arial"/>
                <a:ea typeface="Arial"/>
                <a:cs typeface="Arial"/>
                <a:sym typeface="Arial"/>
              </a:defRPr>
            </a:lvl7pPr>
            <a:lvl8pPr indent="0" lvl="7" marL="38100" marR="0" algn="l">
              <a:lnSpc>
                <a:spcPct val="103333"/>
              </a:lnSpc>
              <a:spcBef>
                <a:spcPts val="0"/>
              </a:spcBef>
              <a:buNone/>
              <a:defRPr b="0" i="0" sz="1200">
                <a:solidFill>
                  <a:srgbClr val="888888"/>
                </a:solidFill>
                <a:latin typeface="Arial"/>
                <a:ea typeface="Arial"/>
                <a:cs typeface="Arial"/>
                <a:sym typeface="Arial"/>
              </a:defRPr>
            </a:lvl8pPr>
            <a:lvl9pPr indent="0" lvl="8" marL="38100" marR="0" algn="l">
              <a:lnSpc>
                <a:spcPct val="103333"/>
              </a:lnSpc>
              <a:spcBef>
                <a:spcPts val="0"/>
              </a:spcBef>
              <a:buNone/>
              <a:defRPr b="0" i="0" sz="1200">
                <a:solidFill>
                  <a:srgbClr val="888888"/>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3" name="Shape 63"/>
        <p:cNvGrpSpPr/>
        <p:nvPr/>
      </p:nvGrpSpPr>
      <p:grpSpPr>
        <a:xfrm>
          <a:off x="0" y="0"/>
          <a:ext cx="0" cy="0"/>
          <a:chOff x="0" y="0"/>
          <a:chExt cx="0" cy="0"/>
        </a:xfrm>
      </p:grpSpPr>
      <p:sp>
        <p:nvSpPr>
          <p:cNvPr id="64" name="Google Shape;64;p26"/>
          <p:cNvSpPr txBox="1"/>
          <p:nvPr>
            <p:ph type="title"/>
          </p:nvPr>
        </p:nvSpPr>
        <p:spPr>
          <a:xfrm>
            <a:off x="818347" y="596018"/>
            <a:ext cx="7511473" cy="131248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26"/>
          <p:cNvSpPr txBox="1"/>
          <p:nvPr>
            <p:ph idx="1" type="body"/>
          </p:nvPr>
        </p:nvSpPr>
        <p:spPr>
          <a:xfrm>
            <a:off x="818348" y="2060898"/>
            <a:ext cx="7511472" cy="4041162"/>
          </a:xfrm>
          <a:prstGeom prst="rect">
            <a:avLst/>
          </a:prstGeom>
          <a:noFill/>
          <a:ln>
            <a:noFill/>
          </a:ln>
        </p:spPr>
        <p:txBody>
          <a:bodyPr anchorCtr="0" anchor="ctr" bIns="45700" lIns="91425" spcFirstLastPara="1" rIns="91425" wrap="square" tIns="45700">
            <a:normAutofit/>
          </a:bodyPr>
          <a:lstStyle>
            <a:lvl1pPr indent="-377190" lvl="0" marL="457200" algn="l">
              <a:spcBef>
                <a:spcPts val="360"/>
              </a:spcBef>
              <a:spcAft>
                <a:spcPts val="0"/>
              </a:spcAft>
              <a:buSzPts val="2340"/>
              <a:buChar char="•"/>
              <a:defRPr/>
            </a:lvl1pPr>
            <a:lvl2pPr indent="-377190" lvl="1" marL="914400" algn="l">
              <a:spcBef>
                <a:spcPts val="600"/>
              </a:spcBef>
              <a:spcAft>
                <a:spcPts val="0"/>
              </a:spcAft>
              <a:buSzPts val="2340"/>
              <a:buChar char="•"/>
              <a:defRPr/>
            </a:lvl2pPr>
            <a:lvl3pPr indent="-377189" lvl="2" marL="1371600" algn="l">
              <a:spcBef>
                <a:spcPts val="600"/>
              </a:spcBef>
              <a:spcAft>
                <a:spcPts val="0"/>
              </a:spcAft>
              <a:buSzPts val="2340"/>
              <a:buChar char="•"/>
              <a:defRPr/>
            </a:lvl3pPr>
            <a:lvl4pPr indent="-377189" lvl="3" marL="1828800" algn="l">
              <a:spcBef>
                <a:spcPts val="600"/>
              </a:spcBef>
              <a:spcAft>
                <a:spcPts val="0"/>
              </a:spcAft>
              <a:buSzPts val="2340"/>
              <a:buChar char="•"/>
              <a:defRPr/>
            </a:lvl4pPr>
            <a:lvl5pPr indent="-377189" lvl="4" marL="2286000" algn="l">
              <a:spcBef>
                <a:spcPts val="600"/>
              </a:spcBef>
              <a:spcAft>
                <a:spcPts val="0"/>
              </a:spcAft>
              <a:buSzPts val="2340"/>
              <a:buChar char="•"/>
              <a:defRPr/>
            </a:lvl5pPr>
            <a:lvl6pPr indent="-377189" lvl="5" marL="2743200" algn="l">
              <a:spcBef>
                <a:spcPts val="600"/>
              </a:spcBef>
              <a:spcAft>
                <a:spcPts val="0"/>
              </a:spcAft>
              <a:buSzPts val="2340"/>
              <a:buChar char="•"/>
              <a:defRPr/>
            </a:lvl6pPr>
            <a:lvl7pPr indent="-377189" lvl="6" marL="3200400" algn="l">
              <a:spcBef>
                <a:spcPts val="600"/>
              </a:spcBef>
              <a:spcAft>
                <a:spcPts val="0"/>
              </a:spcAft>
              <a:buSzPts val="2340"/>
              <a:buChar char="•"/>
              <a:defRPr/>
            </a:lvl7pPr>
            <a:lvl8pPr indent="-377190" lvl="7" marL="3657600" algn="l">
              <a:spcBef>
                <a:spcPts val="600"/>
              </a:spcBef>
              <a:spcAft>
                <a:spcPts val="0"/>
              </a:spcAft>
              <a:buSzPts val="2340"/>
              <a:buChar char="•"/>
              <a:defRPr/>
            </a:lvl8pPr>
            <a:lvl9pPr indent="-342900" lvl="8" marL="4114800" algn="l">
              <a:spcBef>
                <a:spcPts val="600"/>
              </a:spcBef>
              <a:spcAft>
                <a:spcPts val="600"/>
              </a:spcAft>
              <a:buSzPts val="1800"/>
              <a:buChar char="•"/>
              <a:defRPr/>
            </a:lvl9pPr>
          </a:lstStyle>
          <a:p/>
        </p:txBody>
      </p:sp>
      <p:sp>
        <p:nvSpPr>
          <p:cNvPr id="66" name="Google Shape;66;p26"/>
          <p:cNvSpPr txBox="1"/>
          <p:nvPr>
            <p:ph idx="10" type="dt"/>
          </p:nvPr>
        </p:nvSpPr>
        <p:spPr>
          <a:xfrm>
            <a:off x="6551708" y="6178260"/>
            <a:ext cx="1287464"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6"/>
          <p:cNvSpPr txBox="1"/>
          <p:nvPr>
            <p:ph idx="11" type="ftr"/>
          </p:nvPr>
        </p:nvSpPr>
        <p:spPr>
          <a:xfrm>
            <a:off x="818347" y="6178260"/>
            <a:ext cx="562413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26"/>
          <p:cNvSpPr txBox="1"/>
          <p:nvPr>
            <p:ph idx="12" type="sldNum"/>
          </p:nvPr>
        </p:nvSpPr>
        <p:spPr>
          <a:xfrm>
            <a:off x="7917202" y="6178260"/>
            <a:ext cx="413483" cy="365125"/>
          </a:xfrm>
          <a:prstGeom prst="rect">
            <a:avLst/>
          </a:prstGeom>
          <a:noFill/>
          <a:ln>
            <a:noFill/>
          </a:ln>
        </p:spPr>
        <p:txBody>
          <a:bodyPr anchorCtr="0" anchor="ctr" bIns="45700" lIns="91425" spcFirstLastPara="1" rIns="91425" wrap="square" tIns="45700">
            <a:noAutofit/>
          </a:bodyPr>
          <a:lstStyle>
            <a:lvl1pPr indent="0" lvl="0" marL="38100" algn="r">
              <a:lnSpc>
                <a:spcPct val="155000"/>
              </a:lnSpc>
              <a:spcBef>
                <a:spcPts val="0"/>
              </a:spcBef>
              <a:buNone/>
              <a:defRPr/>
            </a:lvl1pPr>
            <a:lvl2pPr indent="0" lvl="1" marL="38100" algn="r">
              <a:lnSpc>
                <a:spcPct val="155000"/>
              </a:lnSpc>
              <a:spcBef>
                <a:spcPts val="0"/>
              </a:spcBef>
              <a:buNone/>
              <a:defRPr/>
            </a:lvl2pPr>
            <a:lvl3pPr indent="0" lvl="2" marL="38100" algn="r">
              <a:lnSpc>
                <a:spcPct val="155000"/>
              </a:lnSpc>
              <a:spcBef>
                <a:spcPts val="0"/>
              </a:spcBef>
              <a:buNone/>
              <a:defRPr/>
            </a:lvl3pPr>
            <a:lvl4pPr indent="0" lvl="3" marL="38100" algn="r">
              <a:lnSpc>
                <a:spcPct val="155000"/>
              </a:lnSpc>
              <a:spcBef>
                <a:spcPts val="0"/>
              </a:spcBef>
              <a:buNone/>
              <a:defRPr/>
            </a:lvl4pPr>
            <a:lvl5pPr indent="0" lvl="4" marL="38100" algn="r">
              <a:lnSpc>
                <a:spcPct val="155000"/>
              </a:lnSpc>
              <a:spcBef>
                <a:spcPts val="0"/>
              </a:spcBef>
              <a:buNone/>
              <a:defRPr/>
            </a:lvl5pPr>
            <a:lvl6pPr indent="0" lvl="5" marL="38100" algn="r">
              <a:lnSpc>
                <a:spcPct val="155000"/>
              </a:lnSpc>
              <a:spcBef>
                <a:spcPts val="0"/>
              </a:spcBef>
              <a:buNone/>
              <a:defRPr/>
            </a:lvl6pPr>
            <a:lvl7pPr indent="0" lvl="6" marL="38100" algn="r">
              <a:lnSpc>
                <a:spcPct val="155000"/>
              </a:lnSpc>
              <a:spcBef>
                <a:spcPts val="0"/>
              </a:spcBef>
              <a:buNone/>
              <a:defRPr/>
            </a:lvl7pPr>
            <a:lvl8pPr indent="0" lvl="7" marL="38100" algn="r">
              <a:lnSpc>
                <a:spcPct val="155000"/>
              </a:lnSpc>
              <a:spcBef>
                <a:spcPts val="0"/>
              </a:spcBef>
              <a:buNone/>
              <a:defRPr/>
            </a:lvl8pPr>
            <a:lvl9pPr indent="0" lvl="8" marL="38100" algn="r">
              <a:lnSpc>
                <a:spcPct val="155000"/>
              </a:lnSpc>
              <a:spcBef>
                <a:spcPts val="0"/>
              </a:spcBef>
              <a:buNone/>
              <a:defRPr/>
            </a:lvl9pPr>
          </a:lstStyle>
          <a:p>
            <a:pPr indent="0" lvl="0" marL="3810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 name="Shape 69"/>
        <p:cNvGrpSpPr/>
        <p:nvPr/>
      </p:nvGrpSpPr>
      <p:grpSpPr>
        <a:xfrm>
          <a:off x="0" y="0"/>
          <a:ext cx="0" cy="0"/>
          <a:chOff x="0" y="0"/>
          <a:chExt cx="0" cy="0"/>
        </a:xfrm>
      </p:grpSpPr>
      <p:sp>
        <p:nvSpPr>
          <p:cNvPr id="70" name="Google Shape;70;p27"/>
          <p:cNvSpPr txBox="1"/>
          <p:nvPr>
            <p:ph idx="10" type="dt"/>
          </p:nvPr>
        </p:nvSpPr>
        <p:spPr>
          <a:xfrm>
            <a:off x="6551708" y="6178260"/>
            <a:ext cx="1287464"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7"/>
          <p:cNvSpPr txBox="1"/>
          <p:nvPr>
            <p:ph idx="11" type="ftr"/>
          </p:nvPr>
        </p:nvSpPr>
        <p:spPr>
          <a:xfrm>
            <a:off x="818347" y="6178260"/>
            <a:ext cx="562413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7"/>
          <p:cNvSpPr txBox="1"/>
          <p:nvPr>
            <p:ph idx="12" type="sldNum"/>
          </p:nvPr>
        </p:nvSpPr>
        <p:spPr>
          <a:xfrm>
            <a:off x="7917202" y="6178260"/>
            <a:ext cx="41348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bg>
      <p:bgPr>
        <a:solidFill>
          <a:schemeClr val="dk1"/>
        </a:solidFill>
      </p:bgPr>
    </p:bg>
    <p:spTree>
      <p:nvGrpSpPr>
        <p:cNvPr id="73" name="Shape 73"/>
        <p:cNvGrpSpPr/>
        <p:nvPr/>
      </p:nvGrpSpPr>
      <p:grpSpPr>
        <a:xfrm>
          <a:off x="0" y="0"/>
          <a:ext cx="0" cy="0"/>
          <a:chOff x="0" y="0"/>
          <a:chExt cx="0" cy="0"/>
        </a:xfrm>
      </p:grpSpPr>
      <p:sp>
        <p:nvSpPr>
          <p:cNvPr id="74" name="Google Shape;74;p28"/>
          <p:cNvSpPr txBox="1"/>
          <p:nvPr>
            <p:ph type="ctrTitle"/>
          </p:nvPr>
        </p:nvSpPr>
        <p:spPr>
          <a:xfrm>
            <a:off x="888872" y="999235"/>
            <a:ext cx="7366254" cy="574040"/>
          </a:xfrm>
          <a:prstGeom prst="rect">
            <a:avLst/>
          </a:prstGeom>
          <a:noFill/>
          <a:ln>
            <a:noFill/>
          </a:ln>
        </p:spPr>
        <p:txBody>
          <a:bodyPr anchorCtr="0" anchor="ctr" bIns="0" lIns="0" spcFirstLastPara="1" rIns="0" wrap="square" tIns="0">
            <a:spAutoFit/>
          </a:bodyPr>
          <a:lstStyle>
            <a:lvl1pPr lvl="0" algn="l">
              <a:spcBef>
                <a:spcPts val="0"/>
              </a:spcBef>
              <a:spcAft>
                <a:spcPts val="0"/>
              </a:spcAft>
              <a:buClr>
                <a:schemeClr val="lt1"/>
              </a:buClr>
              <a:buSzPts val="2800"/>
              <a:buFont typeface="Century Gothic"/>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28"/>
          <p:cNvSpPr txBox="1"/>
          <p:nvPr>
            <p:ph idx="1" type="subTitle"/>
          </p:nvPr>
        </p:nvSpPr>
        <p:spPr>
          <a:xfrm>
            <a:off x="1371600" y="3840480"/>
            <a:ext cx="6400800" cy="276999"/>
          </a:xfrm>
          <a:prstGeom prst="rect">
            <a:avLst/>
          </a:prstGeom>
          <a:noFill/>
          <a:ln>
            <a:noFill/>
          </a:ln>
        </p:spPr>
        <p:txBody>
          <a:bodyPr anchorCtr="0" anchor="ctr" bIns="0" lIns="0" spcFirstLastPara="1" rIns="0" wrap="square" tIns="0">
            <a:spAutoFit/>
          </a:bodyPr>
          <a:lstStyle>
            <a:lvl1pPr lvl="0" algn="l">
              <a:spcBef>
                <a:spcPts val="360"/>
              </a:spcBef>
              <a:spcAft>
                <a:spcPts val="0"/>
              </a:spcAft>
              <a:buSzPts val="2340"/>
              <a:buChar char="•"/>
              <a:defRPr/>
            </a:lvl1pPr>
            <a:lvl2pPr lvl="1" algn="l">
              <a:spcBef>
                <a:spcPts val="600"/>
              </a:spcBef>
              <a:spcAft>
                <a:spcPts val="0"/>
              </a:spcAft>
              <a:buSzPts val="2340"/>
              <a:buChar char="•"/>
              <a:defRPr/>
            </a:lvl2pPr>
            <a:lvl3pPr lvl="2" algn="l">
              <a:spcBef>
                <a:spcPts val="600"/>
              </a:spcBef>
              <a:spcAft>
                <a:spcPts val="0"/>
              </a:spcAft>
              <a:buSzPts val="2340"/>
              <a:buChar char="•"/>
              <a:defRPr/>
            </a:lvl3pPr>
            <a:lvl4pPr lvl="3" algn="l">
              <a:spcBef>
                <a:spcPts val="600"/>
              </a:spcBef>
              <a:spcAft>
                <a:spcPts val="0"/>
              </a:spcAft>
              <a:buSzPts val="2340"/>
              <a:buChar char="•"/>
              <a:defRPr/>
            </a:lvl4pPr>
            <a:lvl5pPr lvl="4" algn="l">
              <a:spcBef>
                <a:spcPts val="600"/>
              </a:spcBef>
              <a:spcAft>
                <a:spcPts val="0"/>
              </a:spcAft>
              <a:buSzPts val="2340"/>
              <a:buChar char="•"/>
              <a:defRPr/>
            </a:lvl5pPr>
            <a:lvl6pPr lvl="5" algn="l">
              <a:spcBef>
                <a:spcPts val="600"/>
              </a:spcBef>
              <a:spcAft>
                <a:spcPts val="0"/>
              </a:spcAft>
              <a:buSzPts val="2340"/>
              <a:buChar char="•"/>
              <a:defRPr/>
            </a:lvl6pPr>
            <a:lvl7pPr lvl="6" algn="l">
              <a:spcBef>
                <a:spcPts val="600"/>
              </a:spcBef>
              <a:spcAft>
                <a:spcPts val="0"/>
              </a:spcAft>
              <a:buSzPts val="2340"/>
              <a:buChar char="•"/>
              <a:defRPr/>
            </a:lvl7pPr>
            <a:lvl8pPr lvl="7" algn="l">
              <a:spcBef>
                <a:spcPts val="600"/>
              </a:spcBef>
              <a:spcAft>
                <a:spcPts val="0"/>
              </a:spcAft>
              <a:buSzPts val="2340"/>
              <a:buChar char="•"/>
              <a:defRPr/>
            </a:lvl8pPr>
            <a:lvl9pPr lvl="8" algn="l">
              <a:spcBef>
                <a:spcPts val="600"/>
              </a:spcBef>
              <a:spcAft>
                <a:spcPts val="600"/>
              </a:spcAft>
              <a:buSzPts val="1800"/>
              <a:buChar char="•"/>
              <a:defRPr/>
            </a:lvl9pPr>
          </a:lstStyle>
          <a:p/>
        </p:txBody>
      </p:sp>
      <p:sp>
        <p:nvSpPr>
          <p:cNvPr id="76" name="Google Shape;76;p28"/>
          <p:cNvSpPr txBox="1"/>
          <p:nvPr>
            <p:ph idx="11" type="ftr"/>
          </p:nvPr>
        </p:nvSpPr>
        <p:spPr>
          <a:xfrm>
            <a:off x="818347" y="6178260"/>
            <a:ext cx="5624137" cy="365125"/>
          </a:xfrm>
          <a:prstGeom prst="rect">
            <a:avLst/>
          </a:prstGeom>
          <a:noFill/>
          <a:ln>
            <a:noFill/>
          </a:ln>
        </p:spPr>
        <p:txBody>
          <a:bodyPr anchorCtr="0" anchor="ctr" bIns="0" lIns="0" spcFirstLastPara="1" rIns="0" wrap="square" tIns="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8"/>
          <p:cNvSpPr txBox="1"/>
          <p:nvPr>
            <p:ph idx="10" type="dt"/>
          </p:nvPr>
        </p:nvSpPr>
        <p:spPr>
          <a:xfrm>
            <a:off x="6551708" y="6178260"/>
            <a:ext cx="1287464"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8"/>
          <p:cNvSpPr txBox="1"/>
          <p:nvPr>
            <p:ph idx="12" type="sldNum"/>
          </p:nvPr>
        </p:nvSpPr>
        <p:spPr>
          <a:xfrm>
            <a:off x="7917202" y="6178260"/>
            <a:ext cx="413483" cy="365125"/>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chemeClr val="lt1"/>
                </a:solidFill>
              </a:defRPr>
            </a:lvl1pPr>
            <a:lvl2pPr indent="0" lvl="1" marL="0" algn="r">
              <a:spcBef>
                <a:spcPts val="0"/>
              </a:spcBef>
              <a:buNone/>
              <a:defRPr>
                <a:solidFill>
                  <a:schemeClr val="lt1"/>
                </a:solidFill>
              </a:defRPr>
            </a:lvl2pPr>
            <a:lvl3pPr indent="0" lvl="2" marL="0" algn="r">
              <a:spcBef>
                <a:spcPts val="0"/>
              </a:spcBef>
              <a:buNone/>
              <a:defRPr>
                <a:solidFill>
                  <a:schemeClr val="lt1"/>
                </a:solidFill>
              </a:defRPr>
            </a:lvl3pPr>
            <a:lvl4pPr indent="0" lvl="3" marL="0" algn="r">
              <a:spcBef>
                <a:spcPts val="0"/>
              </a:spcBef>
              <a:buNone/>
              <a:defRPr>
                <a:solidFill>
                  <a:schemeClr val="lt1"/>
                </a:solidFill>
              </a:defRPr>
            </a:lvl4pPr>
            <a:lvl5pPr indent="0" lvl="4" marL="0" algn="r">
              <a:spcBef>
                <a:spcPts val="0"/>
              </a:spcBef>
              <a:buNone/>
              <a:defRPr>
                <a:solidFill>
                  <a:schemeClr val="lt1"/>
                </a:solidFill>
              </a:defRPr>
            </a:lvl5pPr>
            <a:lvl6pPr indent="0" lvl="5" marL="0" algn="r">
              <a:spcBef>
                <a:spcPts val="0"/>
              </a:spcBef>
              <a:buNone/>
              <a:defRPr>
                <a:solidFill>
                  <a:schemeClr val="lt1"/>
                </a:solidFill>
              </a:defRPr>
            </a:lvl6pPr>
            <a:lvl7pPr indent="0" lvl="6" marL="0" algn="r">
              <a:spcBef>
                <a:spcPts val="0"/>
              </a:spcBef>
              <a:buNone/>
              <a:defRPr>
                <a:solidFill>
                  <a:schemeClr val="lt1"/>
                </a:solidFill>
              </a:defRPr>
            </a:lvl7pPr>
            <a:lvl8pPr indent="0" lvl="7" marL="0" algn="r">
              <a:spcBef>
                <a:spcPts val="0"/>
              </a:spcBef>
              <a:buNone/>
              <a:defRPr>
                <a:solidFill>
                  <a:schemeClr val="lt1"/>
                </a:solidFill>
              </a:defRPr>
            </a:lvl8pPr>
            <a:lvl9pPr indent="0" lvl="8" marL="0" algn="r">
              <a:spcBef>
                <a:spcPts val="0"/>
              </a:spcBef>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b="1" i="0" sz="800">
              <a:latin typeface="Century Gothic"/>
              <a:ea typeface="Century Gothic"/>
              <a:cs typeface="Century Gothic"/>
              <a:sym typeface="Century Gothic"/>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6.xml"/><Relationship Id="rId10" Type="http://schemas.openxmlformats.org/officeDocument/2006/relationships/slideLayout" Target="../slideLayouts/slideLayout15.xml"/><Relationship Id="rId13" Type="http://schemas.openxmlformats.org/officeDocument/2006/relationships/slideLayout" Target="../slideLayouts/slideLayout18.xml"/><Relationship Id="rId12" Type="http://schemas.openxmlformats.org/officeDocument/2006/relationships/slideLayout" Target="../slideLayouts/slideLayout17.xml"/><Relationship Id="rId1" Type="http://schemas.openxmlformats.org/officeDocument/2006/relationships/image" Target="../media/image2.png"/><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9" Type="http://schemas.openxmlformats.org/officeDocument/2006/relationships/slideLayout" Target="../slideLayouts/slideLayout14.xml"/><Relationship Id="rId15" Type="http://schemas.openxmlformats.org/officeDocument/2006/relationships/slideLayout" Target="../slideLayouts/slideLayout20.xml"/><Relationship Id="rId14" Type="http://schemas.openxmlformats.org/officeDocument/2006/relationships/slideLayout" Target="../slideLayouts/slideLayout19.xml"/><Relationship Id="rId17" Type="http://schemas.openxmlformats.org/officeDocument/2006/relationships/slideLayout" Target="../slideLayouts/slideLayout22.xml"/><Relationship Id="rId16" Type="http://schemas.openxmlformats.org/officeDocument/2006/relationships/slideLayout" Target="../slideLayouts/slideLayout21.xml"/><Relationship Id="rId5" Type="http://schemas.openxmlformats.org/officeDocument/2006/relationships/slideLayout" Target="../slideLayouts/slideLayout10.xml"/><Relationship Id="rId19" Type="http://schemas.openxmlformats.org/officeDocument/2006/relationships/slideLayout" Target="../slideLayouts/slideLayout24.xml"/><Relationship Id="rId6" Type="http://schemas.openxmlformats.org/officeDocument/2006/relationships/slideLayout" Target="../slideLayouts/slideLayout11.xml"/><Relationship Id="rId18" Type="http://schemas.openxmlformats.org/officeDocument/2006/relationships/slideLayout" Target="../slideLayouts/slideLayout23.xml"/><Relationship Id="rId7" Type="http://schemas.openxmlformats.org/officeDocument/2006/relationships/slideLayout" Target="../slideLayouts/slideLayout12.xml"/><Relationship Id="rId8"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3"/>
          <p:cNvSpPr txBox="1"/>
          <p:nvPr>
            <p:ph type="title"/>
          </p:nvPr>
        </p:nvSpPr>
        <p:spPr>
          <a:xfrm>
            <a:off x="1009294" y="191846"/>
            <a:ext cx="7125970" cy="12446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40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3"/>
          <p:cNvSpPr txBox="1"/>
          <p:nvPr>
            <p:ph idx="1" type="body"/>
          </p:nvPr>
        </p:nvSpPr>
        <p:spPr>
          <a:xfrm>
            <a:off x="534669" y="1563446"/>
            <a:ext cx="8074660" cy="414147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3200" u="none" cap="none" strike="noStrike">
                <a:solidFill>
                  <a:schemeClr val="dk1"/>
                </a:solidFill>
                <a:latin typeface="Times New Roman"/>
                <a:ea typeface="Times New Roman"/>
                <a:cs typeface="Times New Roman"/>
                <a:sym typeface="Times New Roman"/>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12" name="Google Shape;12;p23"/>
          <p:cNvSpPr txBox="1"/>
          <p:nvPr>
            <p:ph idx="11" type="ftr"/>
          </p:nvPr>
        </p:nvSpPr>
        <p:spPr>
          <a:xfrm>
            <a:off x="3591305" y="6465214"/>
            <a:ext cx="1961514" cy="1778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3"/>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18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3"/>
          <p:cNvSpPr txBox="1"/>
          <p:nvPr>
            <p:ph idx="12" type="sldNum"/>
          </p:nvPr>
        </p:nvSpPr>
        <p:spPr>
          <a:xfrm>
            <a:off x="8401557" y="6465214"/>
            <a:ext cx="231775" cy="177800"/>
          </a:xfrm>
          <a:prstGeom prst="rect">
            <a:avLst/>
          </a:prstGeom>
          <a:noFill/>
          <a:ln>
            <a:noFill/>
          </a:ln>
        </p:spPr>
        <p:txBody>
          <a:bodyPr anchorCtr="0" anchor="t" bIns="0" lIns="0" spcFirstLastPara="1" rIns="0" wrap="square" tIns="0">
            <a:spAutoFit/>
          </a:bodyPr>
          <a:lstStyle>
            <a:lvl1pPr indent="0" lvl="0" marL="38100" marR="0" rtl="0" algn="l">
              <a:lnSpc>
                <a:spcPct val="103333"/>
              </a:lnSpc>
              <a:spcBef>
                <a:spcPts val="0"/>
              </a:spcBef>
              <a:buNone/>
              <a:defRPr b="0" i="0" sz="1200" u="none" cap="none" strike="noStrike">
                <a:solidFill>
                  <a:srgbClr val="888888"/>
                </a:solidFill>
                <a:latin typeface="Arial"/>
                <a:ea typeface="Arial"/>
                <a:cs typeface="Arial"/>
                <a:sym typeface="Arial"/>
              </a:defRPr>
            </a:lvl1pPr>
            <a:lvl2pPr indent="0" lvl="1" marL="38100" marR="0" rtl="0" algn="l">
              <a:lnSpc>
                <a:spcPct val="103333"/>
              </a:lnSpc>
              <a:spcBef>
                <a:spcPts val="0"/>
              </a:spcBef>
              <a:buNone/>
              <a:defRPr b="0" i="0" sz="1200" u="none" cap="none" strike="noStrike">
                <a:solidFill>
                  <a:srgbClr val="888888"/>
                </a:solidFill>
                <a:latin typeface="Arial"/>
                <a:ea typeface="Arial"/>
                <a:cs typeface="Arial"/>
                <a:sym typeface="Arial"/>
              </a:defRPr>
            </a:lvl2pPr>
            <a:lvl3pPr indent="0" lvl="2" marL="38100" marR="0" rtl="0" algn="l">
              <a:lnSpc>
                <a:spcPct val="103333"/>
              </a:lnSpc>
              <a:spcBef>
                <a:spcPts val="0"/>
              </a:spcBef>
              <a:buNone/>
              <a:defRPr b="0" i="0" sz="1200" u="none" cap="none" strike="noStrike">
                <a:solidFill>
                  <a:srgbClr val="888888"/>
                </a:solidFill>
                <a:latin typeface="Arial"/>
                <a:ea typeface="Arial"/>
                <a:cs typeface="Arial"/>
                <a:sym typeface="Arial"/>
              </a:defRPr>
            </a:lvl3pPr>
            <a:lvl4pPr indent="0" lvl="3" marL="38100" marR="0" rtl="0" algn="l">
              <a:lnSpc>
                <a:spcPct val="103333"/>
              </a:lnSpc>
              <a:spcBef>
                <a:spcPts val="0"/>
              </a:spcBef>
              <a:buNone/>
              <a:defRPr b="0" i="0" sz="1200" u="none" cap="none" strike="noStrike">
                <a:solidFill>
                  <a:srgbClr val="888888"/>
                </a:solidFill>
                <a:latin typeface="Arial"/>
                <a:ea typeface="Arial"/>
                <a:cs typeface="Arial"/>
                <a:sym typeface="Arial"/>
              </a:defRPr>
            </a:lvl4pPr>
            <a:lvl5pPr indent="0" lvl="4" marL="38100" marR="0" rtl="0" algn="l">
              <a:lnSpc>
                <a:spcPct val="103333"/>
              </a:lnSpc>
              <a:spcBef>
                <a:spcPts val="0"/>
              </a:spcBef>
              <a:buNone/>
              <a:defRPr b="0" i="0" sz="1200" u="none" cap="none" strike="noStrike">
                <a:solidFill>
                  <a:srgbClr val="888888"/>
                </a:solidFill>
                <a:latin typeface="Arial"/>
                <a:ea typeface="Arial"/>
                <a:cs typeface="Arial"/>
                <a:sym typeface="Arial"/>
              </a:defRPr>
            </a:lvl5pPr>
            <a:lvl6pPr indent="0" lvl="5" marL="38100" marR="0" rtl="0" algn="l">
              <a:lnSpc>
                <a:spcPct val="103333"/>
              </a:lnSpc>
              <a:spcBef>
                <a:spcPts val="0"/>
              </a:spcBef>
              <a:buNone/>
              <a:defRPr b="0" i="0" sz="1200" u="none" cap="none" strike="noStrike">
                <a:solidFill>
                  <a:srgbClr val="888888"/>
                </a:solidFill>
                <a:latin typeface="Arial"/>
                <a:ea typeface="Arial"/>
                <a:cs typeface="Arial"/>
                <a:sym typeface="Arial"/>
              </a:defRPr>
            </a:lvl6pPr>
            <a:lvl7pPr indent="0" lvl="6" marL="38100" marR="0" rtl="0" algn="l">
              <a:lnSpc>
                <a:spcPct val="103333"/>
              </a:lnSpc>
              <a:spcBef>
                <a:spcPts val="0"/>
              </a:spcBef>
              <a:buNone/>
              <a:defRPr b="0" i="0" sz="1200" u="none" cap="none" strike="noStrike">
                <a:solidFill>
                  <a:srgbClr val="888888"/>
                </a:solidFill>
                <a:latin typeface="Arial"/>
                <a:ea typeface="Arial"/>
                <a:cs typeface="Arial"/>
                <a:sym typeface="Arial"/>
              </a:defRPr>
            </a:lvl7pPr>
            <a:lvl8pPr indent="0" lvl="7" marL="38100" marR="0" rtl="0" algn="l">
              <a:lnSpc>
                <a:spcPct val="103333"/>
              </a:lnSpc>
              <a:spcBef>
                <a:spcPts val="0"/>
              </a:spcBef>
              <a:buNone/>
              <a:defRPr b="0" i="0" sz="1200" u="none" cap="none" strike="noStrike">
                <a:solidFill>
                  <a:srgbClr val="888888"/>
                </a:solidFill>
                <a:latin typeface="Arial"/>
                <a:ea typeface="Arial"/>
                <a:cs typeface="Arial"/>
                <a:sym typeface="Arial"/>
              </a:defRPr>
            </a:lvl8pPr>
            <a:lvl9pPr indent="0" lvl="8" marL="38100" marR="0" rtl="0" algn="l">
              <a:lnSpc>
                <a:spcPct val="103333"/>
              </a:lnSpc>
              <a:spcBef>
                <a:spcPts val="0"/>
              </a:spcBef>
              <a:buNone/>
              <a:defRPr b="0" i="0" sz="1200" u="none" cap="none" strike="noStrike">
                <a:solidFill>
                  <a:srgbClr val="888888"/>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7" name="Shape 57"/>
        <p:cNvGrpSpPr/>
        <p:nvPr/>
      </p:nvGrpSpPr>
      <p:grpSpPr>
        <a:xfrm>
          <a:off x="0" y="0"/>
          <a:ext cx="0" cy="0"/>
          <a:chOff x="0" y="0"/>
          <a:chExt cx="0" cy="0"/>
        </a:xfrm>
      </p:grpSpPr>
      <p:sp>
        <p:nvSpPr>
          <p:cNvPr id="58" name="Google Shape;58;p25"/>
          <p:cNvSpPr txBox="1"/>
          <p:nvPr>
            <p:ph type="title"/>
          </p:nvPr>
        </p:nvSpPr>
        <p:spPr>
          <a:xfrm>
            <a:off x="818347" y="596018"/>
            <a:ext cx="7511473" cy="131248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59" name="Google Shape;59;p25"/>
          <p:cNvSpPr txBox="1"/>
          <p:nvPr>
            <p:ph idx="1" type="body"/>
          </p:nvPr>
        </p:nvSpPr>
        <p:spPr>
          <a:xfrm>
            <a:off x="818348" y="2060898"/>
            <a:ext cx="7511472" cy="4041162"/>
          </a:xfrm>
          <a:prstGeom prst="rect">
            <a:avLst/>
          </a:prstGeom>
          <a:noFill/>
          <a:ln>
            <a:noFill/>
          </a:ln>
        </p:spPr>
        <p:txBody>
          <a:bodyPr anchorCtr="0" anchor="ctr" bIns="45700" lIns="91425" spcFirstLastPara="1" rIns="91425" wrap="square" tIns="45700">
            <a:normAutofit/>
          </a:bodyPr>
          <a:lstStyle>
            <a:lvl1pPr indent="-377190" lvl="0" marL="457200" marR="0" rtl="0" algn="l">
              <a:spcBef>
                <a:spcPts val="360"/>
              </a:spcBef>
              <a:spcAft>
                <a:spcPts val="0"/>
              </a:spcAft>
              <a:buClr>
                <a:schemeClr val="lt1"/>
              </a:buClr>
              <a:buSzPts val="2340"/>
              <a:buFont typeface="Arial"/>
              <a:buChar char="•"/>
              <a:defRPr b="0" i="0" sz="1800" u="none" cap="small" strike="noStrike">
                <a:solidFill>
                  <a:schemeClr val="lt1"/>
                </a:solidFill>
                <a:latin typeface="Century Gothic"/>
                <a:ea typeface="Century Gothic"/>
                <a:cs typeface="Century Gothic"/>
                <a:sym typeface="Century Gothic"/>
              </a:defRPr>
            </a:lvl1pPr>
            <a:lvl2pPr indent="-360680" lvl="1" marL="914400" marR="0" rtl="0" algn="l">
              <a:spcBef>
                <a:spcPts val="600"/>
              </a:spcBef>
              <a:spcAft>
                <a:spcPts val="0"/>
              </a:spcAft>
              <a:buClr>
                <a:schemeClr val="lt1"/>
              </a:buClr>
              <a:buSzPts val="2080"/>
              <a:buFont typeface="Arial"/>
              <a:buChar char="•"/>
              <a:defRPr b="0" i="0" sz="1600" u="none" cap="small" strike="noStrike">
                <a:solidFill>
                  <a:schemeClr val="lt1"/>
                </a:solidFill>
                <a:latin typeface="Century Gothic"/>
                <a:ea typeface="Century Gothic"/>
                <a:cs typeface="Century Gothic"/>
                <a:sym typeface="Century Gothic"/>
              </a:defRPr>
            </a:lvl2pPr>
            <a:lvl3pPr indent="-344169" lvl="2" marL="1371600" marR="0" rtl="0" algn="l">
              <a:spcBef>
                <a:spcPts val="600"/>
              </a:spcBef>
              <a:spcAft>
                <a:spcPts val="0"/>
              </a:spcAft>
              <a:buClr>
                <a:schemeClr val="lt1"/>
              </a:buClr>
              <a:buSzPts val="1820"/>
              <a:buFont typeface="Arial"/>
              <a:buChar char="•"/>
              <a:defRPr b="0" i="0" sz="1400" u="none" cap="small" strike="noStrike">
                <a:solidFill>
                  <a:schemeClr val="lt1"/>
                </a:solidFill>
                <a:latin typeface="Century Gothic"/>
                <a:ea typeface="Century Gothic"/>
                <a:cs typeface="Century Gothic"/>
                <a:sym typeface="Century Gothic"/>
              </a:defRPr>
            </a:lvl3pPr>
            <a:lvl4pPr indent="-344169" lvl="3" marL="1828800" marR="0" rtl="0" algn="l">
              <a:spcBef>
                <a:spcPts val="600"/>
              </a:spcBef>
              <a:spcAft>
                <a:spcPts val="0"/>
              </a:spcAft>
              <a:buClr>
                <a:schemeClr val="lt1"/>
              </a:buClr>
              <a:buSzPts val="1820"/>
              <a:buFont typeface="Arial"/>
              <a:buChar char="•"/>
              <a:defRPr b="0" i="0" sz="1400" u="none" cap="small" strike="noStrike">
                <a:solidFill>
                  <a:schemeClr val="lt1"/>
                </a:solidFill>
                <a:latin typeface="Century Gothic"/>
                <a:ea typeface="Century Gothic"/>
                <a:cs typeface="Century Gothic"/>
                <a:sym typeface="Century Gothic"/>
              </a:defRPr>
            </a:lvl4pPr>
            <a:lvl5pPr indent="-327660" lvl="4" marL="2286000" marR="0" rtl="0" algn="l">
              <a:spcBef>
                <a:spcPts val="600"/>
              </a:spcBef>
              <a:spcAft>
                <a:spcPts val="0"/>
              </a:spcAft>
              <a:buClr>
                <a:schemeClr val="lt1"/>
              </a:buClr>
              <a:buSzPts val="1560"/>
              <a:buFont typeface="Arial"/>
              <a:buChar char="•"/>
              <a:defRPr b="0" i="0" sz="1200" u="none" cap="small" strike="noStrike">
                <a:solidFill>
                  <a:schemeClr val="lt1"/>
                </a:solidFill>
                <a:latin typeface="Century Gothic"/>
                <a:ea typeface="Century Gothic"/>
                <a:cs typeface="Century Gothic"/>
                <a:sym typeface="Century Gothic"/>
              </a:defRPr>
            </a:lvl5pPr>
            <a:lvl6pPr indent="-319404" lvl="5" marL="2743200" marR="0" rtl="0" algn="l">
              <a:spcBef>
                <a:spcPts val="600"/>
              </a:spcBef>
              <a:spcAft>
                <a:spcPts val="0"/>
              </a:spcAft>
              <a:buClr>
                <a:schemeClr val="lt1"/>
              </a:buClr>
              <a:buSzPts val="1430"/>
              <a:buFont typeface="Arial"/>
              <a:buChar char="•"/>
              <a:defRPr b="0" i="0" sz="1100" u="none" cap="small" strike="noStrike">
                <a:solidFill>
                  <a:schemeClr val="lt1"/>
                </a:solidFill>
                <a:latin typeface="Century Gothic"/>
                <a:ea typeface="Century Gothic"/>
                <a:cs typeface="Century Gothic"/>
                <a:sym typeface="Century Gothic"/>
              </a:defRPr>
            </a:lvl6pPr>
            <a:lvl7pPr indent="-319404" lvl="6" marL="3200400" marR="0" rtl="0" algn="l">
              <a:spcBef>
                <a:spcPts val="600"/>
              </a:spcBef>
              <a:spcAft>
                <a:spcPts val="0"/>
              </a:spcAft>
              <a:buClr>
                <a:schemeClr val="lt1"/>
              </a:buClr>
              <a:buSzPts val="1430"/>
              <a:buFont typeface="Arial"/>
              <a:buChar char="•"/>
              <a:defRPr b="0" i="0" sz="1100" u="none" cap="small" strike="noStrike">
                <a:solidFill>
                  <a:schemeClr val="lt1"/>
                </a:solidFill>
                <a:latin typeface="Century Gothic"/>
                <a:ea typeface="Century Gothic"/>
                <a:cs typeface="Century Gothic"/>
                <a:sym typeface="Century Gothic"/>
              </a:defRPr>
            </a:lvl7pPr>
            <a:lvl8pPr indent="-319404" lvl="7" marL="3657600" marR="0" rtl="0" algn="l">
              <a:spcBef>
                <a:spcPts val="600"/>
              </a:spcBef>
              <a:spcAft>
                <a:spcPts val="0"/>
              </a:spcAft>
              <a:buClr>
                <a:schemeClr val="lt1"/>
              </a:buClr>
              <a:buSzPts val="1430"/>
              <a:buFont typeface="Arial"/>
              <a:buChar char="•"/>
              <a:defRPr b="0" i="0" sz="1100" u="none" cap="small" strike="noStrike">
                <a:solidFill>
                  <a:schemeClr val="lt1"/>
                </a:solidFill>
                <a:latin typeface="Century Gothic"/>
                <a:ea typeface="Century Gothic"/>
                <a:cs typeface="Century Gothic"/>
                <a:sym typeface="Century Gothic"/>
              </a:defRPr>
            </a:lvl8pPr>
            <a:lvl9pPr indent="-298450" lvl="8" marL="4114800" marR="0" rtl="0" algn="l">
              <a:spcBef>
                <a:spcPts val="600"/>
              </a:spcBef>
              <a:spcAft>
                <a:spcPts val="600"/>
              </a:spcAft>
              <a:buClr>
                <a:schemeClr val="lt1"/>
              </a:buClr>
              <a:buSzPts val="1100"/>
              <a:buFont typeface="Arial"/>
              <a:buChar char="•"/>
              <a:defRPr b="0" i="0" sz="1100" u="none" cap="small" strike="noStrike">
                <a:solidFill>
                  <a:schemeClr val="lt1"/>
                </a:solidFill>
                <a:latin typeface="Century Gothic"/>
                <a:ea typeface="Century Gothic"/>
                <a:cs typeface="Century Gothic"/>
                <a:sym typeface="Century Gothic"/>
              </a:defRPr>
            </a:lvl9pPr>
          </a:lstStyle>
          <a:p/>
        </p:txBody>
      </p:sp>
      <p:sp>
        <p:nvSpPr>
          <p:cNvPr id="60" name="Google Shape;60;p25"/>
          <p:cNvSpPr txBox="1"/>
          <p:nvPr>
            <p:ph idx="10" type="dt"/>
          </p:nvPr>
        </p:nvSpPr>
        <p:spPr>
          <a:xfrm>
            <a:off x="6551708" y="6178260"/>
            <a:ext cx="1287464"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1" i="0" sz="800">
                <a:solidFill>
                  <a:srgbClr val="BFBFB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61" name="Google Shape;61;p25"/>
          <p:cNvSpPr txBox="1"/>
          <p:nvPr>
            <p:ph idx="11" type="ftr"/>
          </p:nvPr>
        </p:nvSpPr>
        <p:spPr>
          <a:xfrm>
            <a:off x="818347" y="6178260"/>
            <a:ext cx="5624137"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800">
                <a:solidFill>
                  <a:srgbClr val="BFBFB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62" name="Google Shape;62;p25"/>
          <p:cNvSpPr txBox="1"/>
          <p:nvPr>
            <p:ph idx="12" type="sldNum"/>
          </p:nvPr>
        </p:nvSpPr>
        <p:spPr>
          <a:xfrm>
            <a:off x="7917202" y="6178260"/>
            <a:ext cx="413483" cy="365125"/>
          </a:xfrm>
          <a:prstGeom prst="rect">
            <a:avLst/>
          </a:prstGeom>
          <a:noFill/>
          <a:ln>
            <a:noFill/>
          </a:ln>
        </p:spPr>
        <p:txBody>
          <a:bodyPr anchorCtr="0" anchor="ctr" bIns="45700" lIns="91425" spcFirstLastPara="1" rIns="91425" wrap="square" tIns="45700">
            <a:noAutofit/>
          </a:bodyPr>
          <a:lstStyle>
            <a:lvl1pPr indent="0" lvl="0" marL="38100" marR="0" rtl="0" algn="r">
              <a:lnSpc>
                <a:spcPct val="155000"/>
              </a:lnSpc>
              <a:spcBef>
                <a:spcPts val="0"/>
              </a:spcBef>
              <a:buNone/>
              <a:defRPr b="1" i="0" sz="800">
                <a:solidFill>
                  <a:srgbClr val="BFBFBF"/>
                </a:solidFill>
                <a:latin typeface="Century Gothic"/>
                <a:ea typeface="Century Gothic"/>
                <a:cs typeface="Century Gothic"/>
                <a:sym typeface="Century Gothic"/>
              </a:defRPr>
            </a:lvl1pPr>
            <a:lvl2pPr indent="0" lvl="1" marL="38100" marR="0" rtl="0" algn="r">
              <a:lnSpc>
                <a:spcPct val="155000"/>
              </a:lnSpc>
              <a:spcBef>
                <a:spcPts val="0"/>
              </a:spcBef>
              <a:buNone/>
              <a:defRPr b="1" i="0" sz="800">
                <a:solidFill>
                  <a:srgbClr val="BFBFBF"/>
                </a:solidFill>
                <a:latin typeface="Century Gothic"/>
                <a:ea typeface="Century Gothic"/>
                <a:cs typeface="Century Gothic"/>
                <a:sym typeface="Century Gothic"/>
              </a:defRPr>
            </a:lvl2pPr>
            <a:lvl3pPr indent="0" lvl="2" marL="38100" marR="0" rtl="0" algn="r">
              <a:lnSpc>
                <a:spcPct val="155000"/>
              </a:lnSpc>
              <a:spcBef>
                <a:spcPts val="0"/>
              </a:spcBef>
              <a:buNone/>
              <a:defRPr b="1" i="0" sz="800">
                <a:solidFill>
                  <a:srgbClr val="BFBFBF"/>
                </a:solidFill>
                <a:latin typeface="Century Gothic"/>
                <a:ea typeface="Century Gothic"/>
                <a:cs typeface="Century Gothic"/>
                <a:sym typeface="Century Gothic"/>
              </a:defRPr>
            </a:lvl3pPr>
            <a:lvl4pPr indent="0" lvl="3" marL="38100" marR="0" rtl="0" algn="r">
              <a:lnSpc>
                <a:spcPct val="155000"/>
              </a:lnSpc>
              <a:spcBef>
                <a:spcPts val="0"/>
              </a:spcBef>
              <a:buNone/>
              <a:defRPr b="1" i="0" sz="800">
                <a:solidFill>
                  <a:srgbClr val="BFBFBF"/>
                </a:solidFill>
                <a:latin typeface="Century Gothic"/>
                <a:ea typeface="Century Gothic"/>
                <a:cs typeface="Century Gothic"/>
                <a:sym typeface="Century Gothic"/>
              </a:defRPr>
            </a:lvl4pPr>
            <a:lvl5pPr indent="0" lvl="4" marL="38100" marR="0" rtl="0" algn="r">
              <a:lnSpc>
                <a:spcPct val="155000"/>
              </a:lnSpc>
              <a:spcBef>
                <a:spcPts val="0"/>
              </a:spcBef>
              <a:buNone/>
              <a:defRPr b="1" i="0" sz="800">
                <a:solidFill>
                  <a:srgbClr val="BFBFBF"/>
                </a:solidFill>
                <a:latin typeface="Century Gothic"/>
                <a:ea typeface="Century Gothic"/>
                <a:cs typeface="Century Gothic"/>
                <a:sym typeface="Century Gothic"/>
              </a:defRPr>
            </a:lvl5pPr>
            <a:lvl6pPr indent="0" lvl="5" marL="38100" marR="0" rtl="0" algn="r">
              <a:lnSpc>
                <a:spcPct val="155000"/>
              </a:lnSpc>
              <a:spcBef>
                <a:spcPts val="0"/>
              </a:spcBef>
              <a:buNone/>
              <a:defRPr b="1" i="0" sz="800">
                <a:solidFill>
                  <a:srgbClr val="BFBFBF"/>
                </a:solidFill>
                <a:latin typeface="Century Gothic"/>
                <a:ea typeface="Century Gothic"/>
                <a:cs typeface="Century Gothic"/>
                <a:sym typeface="Century Gothic"/>
              </a:defRPr>
            </a:lvl6pPr>
            <a:lvl7pPr indent="0" lvl="6" marL="38100" marR="0" rtl="0" algn="r">
              <a:lnSpc>
                <a:spcPct val="155000"/>
              </a:lnSpc>
              <a:spcBef>
                <a:spcPts val="0"/>
              </a:spcBef>
              <a:buNone/>
              <a:defRPr b="1" i="0" sz="800">
                <a:solidFill>
                  <a:srgbClr val="BFBFBF"/>
                </a:solidFill>
                <a:latin typeface="Century Gothic"/>
                <a:ea typeface="Century Gothic"/>
                <a:cs typeface="Century Gothic"/>
                <a:sym typeface="Century Gothic"/>
              </a:defRPr>
            </a:lvl7pPr>
            <a:lvl8pPr indent="0" lvl="7" marL="38100" marR="0" rtl="0" algn="r">
              <a:lnSpc>
                <a:spcPct val="155000"/>
              </a:lnSpc>
              <a:spcBef>
                <a:spcPts val="0"/>
              </a:spcBef>
              <a:buNone/>
              <a:defRPr b="1" i="0" sz="800">
                <a:solidFill>
                  <a:srgbClr val="BFBFBF"/>
                </a:solidFill>
                <a:latin typeface="Century Gothic"/>
                <a:ea typeface="Century Gothic"/>
                <a:cs typeface="Century Gothic"/>
                <a:sym typeface="Century Gothic"/>
              </a:defRPr>
            </a:lvl8pPr>
            <a:lvl9pPr indent="0" lvl="8" marL="38100" marR="0" rtl="0" algn="r">
              <a:lnSpc>
                <a:spcPct val="155000"/>
              </a:lnSpc>
              <a:spcBef>
                <a:spcPts val="0"/>
              </a:spcBef>
              <a:buNone/>
              <a:defRPr b="1" i="0" sz="800">
                <a:solidFill>
                  <a:srgbClr val="BFBFBF"/>
                </a:solidFill>
                <a:latin typeface="Century Gothic"/>
                <a:ea typeface="Century Gothic"/>
                <a:cs typeface="Century Gothic"/>
                <a:sym typeface="Century Gothic"/>
              </a:defRPr>
            </a:lvl9pPr>
          </a:lstStyle>
          <a:p>
            <a:pPr indent="0" lvl="0" marL="3810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2" name="Shape 182"/>
        <p:cNvGrpSpPr/>
        <p:nvPr/>
      </p:nvGrpSpPr>
      <p:grpSpPr>
        <a:xfrm>
          <a:off x="0" y="0"/>
          <a:ext cx="0" cy="0"/>
          <a:chOff x="0" y="0"/>
          <a:chExt cx="0" cy="0"/>
        </a:xfrm>
      </p:grpSpPr>
      <p:sp>
        <p:nvSpPr>
          <p:cNvPr id="183" name="Google Shape;183;p29"/>
          <p:cNvSpPr/>
          <p:nvPr/>
        </p:nvSpPr>
        <p:spPr>
          <a:xfrm>
            <a:off x="0" y="0"/>
            <a:ext cx="9144000" cy="6858000"/>
          </a:xfrm>
          <a:custGeom>
            <a:rect b="b" l="l" r="r" t="t"/>
            <a:pathLst>
              <a:path extrusionOk="0" h="6858000" w="9144000">
                <a:moveTo>
                  <a:pt x="0" y="6858000"/>
                </a:moveTo>
                <a:lnTo>
                  <a:pt x="9144000" y="6858000"/>
                </a:lnTo>
                <a:lnTo>
                  <a:pt x="9144000" y="0"/>
                </a:lnTo>
                <a:lnTo>
                  <a:pt x="0" y="0"/>
                </a:lnTo>
                <a:lnTo>
                  <a:pt x="0" y="6858000"/>
                </a:lnTo>
                <a:close/>
              </a:path>
            </a:pathLst>
          </a:custGeom>
          <a:solidFill>
            <a:srgbClr val="2D2F3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 name="Google Shape;184;p29"/>
          <p:cNvSpPr txBox="1"/>
          <p:nvPr>
            <p:ph type="title"/>
          </p:nvPr>
        </p:nvSpPr>
        <p:spPr>
          <a:xfrm>
            <a:off x="1239824" y="730122"/>
            <a:ext cx="6664350" cy="330834"/>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2000" u="none" cap="none" strike="noStrike">
                <a:solidFill>
                  <a:srgbClr val="39C0B9"/>
                </a:solidFill>
                <a:latin typeface="Lucida Sans"/>
                <a:ea typeface="Lucida Sans"/>
                <a:cs typeface="Lucida Sans"/>
                <a:sym typeface="Lucida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5" name="Google Shape;185;p29"/>
          <p:cNvSpPr txBox="1"/>
          <p:nvPr>
            <p:ph idx="1" type="body"/>
          </p:nvPr>
        </p:nvSpPr>
        <p:spPr>
          <a:xfrm>
            <a:off x="1153464" y="1217167"/>
            <a:ext cx="6837070" cy="3770629"/>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600" u="none" cap="none" strike="noStrike">
                <a:solidFill>
                  <a:schemeClr val="lt1"/>
                </a:solidFill>
                <a:latin typeface="Lucida Sans"/>
                <a:ea typeface="Lucida Sans"/>
                <a:cs typeface="Lucida Sans"/>
                <a:sym typeface="Lucida Sans"/>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186" name="Google Shape;186;p29"/>
          <p:cNvSpPr txBox="1"/>
          <p:nvPr>
            <p:ph idx="11" type="ftr"/>
          </p:nvPr>
        </p:nvSpPr>
        <p:spPr>
          <a:xfrm>
            <a:off x="8298306" y="6628707"/>
            <a:ext cx="766445" cy="18669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1" sz="1100">
                <a:solidFill>
                  <a:srgbClr val="56A7B5"/>
                </a:solidFill>
                <a:latin typeface="Lucida Sans"/>
                <a:ea typeface="Lucida Sans"/>
                <a:cs typeface="Lucida Sans"/>
                <a:sym typeface="Lucida Sans"/>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7" name="Google Shape;187;p29"/>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sz="18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8" name="Google Shape;188;p29"/>
          <p:cNvSpPr txBox="1"/>
          <p:nvPr>
            <p:ph idx="12" type="sldNum"/>
          </p:nvPr>
        </p:nvSpPr>
        <p:spPr>
          <a:xfrm>
            <a:off x="6583680" y="6377940"/>
            <a:ext cx="2103120" cy="342900"/>
          </a:xfrm>
          <a:prstGeom prst="rect">
            <a:avLst/>
          </a:prstGeom>
          <a:noFill/>
          <a:ln>
            <a:noFill/>
          </a:ln>
        </p:spPr>
        <p:txBody>
          <a:bodyPr anchorCtr="0" anchor="t" bIns="0" lIns="0" spcFirstLastPara="1" rIns="0" wrap="square" tIns="0">
            <a:spAutoFit/>
          </a:bodyPr>
          <a:lstStyle>
            <a:lvl1pPr indent="0" lvl="0" marL="0" marR="0" rtl="0" algn="r">
              <a:spcBef>
                <a:spcPts val="0"/>
              </a:spcBef>
              <a:buNone/>
              <a:defRPr sz="1800">
                <a:solidFill>
                  <a:srgbClr val="888888"/>
                </a:solidFill>
                <a:latin typeface="Calibri"/>
                <a:ea typeface="Calibri"/>
                <a:cs typeface="Calibri"/>
                <a:sym typeface="Calibri"/>
              </a:defRPr>
            </a:lvl1pPr>
            <a:lvl2pPr indent="0" lvl="1" marL="0" marR="0" rtl="0" algn="r">
              <a:spcBef>
                <a:spcPts val="0"/>
              </a:spcBef>
              <a:buNone/>
              <a:defRPr sz="1800">
                <a:solidFill>
                  <a:srgbClr val="888888"/>
                </a:solidFill>
                <a:latin typeface="Calibri"/>
                <a:ea typeface="Calibri"/>
                <a:cs typeface="Calibri"/>
                <a:sym typeface="Calibri"/>
              </a:defRPr>
            </a:lvl2pPr>
            <a:lvl3pPr indent="0" lvl="2" marL="0" marR="0" rtl="0" algn="r">
              <a:spcBef>
                <a:spcPts val="0"/>
              </a:spcBef>
              <a:buNone/>
              <a:defRPr sz="1800">
                <a:solidFill>
                  <a:srgbClr val="888888"/>
                </a:solidFill>
                <a:latin typeface="Calibri"/>
                <a:ea typeface="Calibri"/>
                <a:cs typeface="Calibri"/>
                <a:sym typeface="Calibri"/>
              </a:defRPr>
            </a:lvl3pPr>
            <a:lvl4pPr indent="0" lvl="3" marL="0" marR="0" rtl="0" algn="r">
              <a:spcBef>
                <a:spcPts val="0"/>
              </a:spcBef>
              <a:buNone/>
              <a:defRPr sz="1800">
                <a:solidFill>
                  <a:srgbClr val="888888"/>
                </a:solidFill>
                <a:latin typeface="Calibri"/>
                <a:ea typeface="Calibri"/>
                <a:cs typeface="Calibri"/>
                <a:sym typeface="Calibri"/>
              </a:defRPr>
            </a:lvl4pPr>
            <a:lvl5pPr indent="0" lvl="4" marL="0" marR="0" rtl="0" algn="r">
              <a:spcBef>
                <a:spcPts val="0"/>
              </a:spcBef>
              <a:buNone/>
              <a:defRPr sz="1800">
                <a:solidFill>
                  <a:srgbClr val="888888"/>
                </a:solidFill>
                <a:latin typeface="Calibri"/>
                <a:ea typeface="Calibri"/>
                <a:cs typeface="Calibri"/>
                <a:sym typeface="Calibri"/>
              </a:defRPr>
            </a:lvl5pPr>
            <a:lvl6pPr indent="0" lvl="5" marL="0" marR="0" rtl="0" algn="r">
              <a:spcBef>
                <a:spcPts val="0"/>
              </a:spcBef>
              <a:buNone/>
              <a:defRPr sz="1800">
                <a:solidFill>
                  <a:srgbClr val="888888"/>
                </a:solidFill>
                <a:latin typeface="Calibri"/>
                <a:ea typeface="Calibri"/>
                <a:cs typeface="Calibri"/>
                <a:sym typeface="Calibri"/>
              </a:defRPr>
            </a:lvl6pPr>
            <a:lvl7pPr indent="0" lvl="6" marL="0" marR="0" rtl="0" algn="r">
              <a:spcBef>
                <a:spcPts val="0"/>
              </a:spcBef>
              <a:buNone/>
              <a:defRPr sz="1800">
                <a:solidFill>
                  <a:srgbClr val="888888"/>
                </a:solidFill>
                <a:latin typeface="Calibri"/>
                <a:ea typeface="Calibri"/>
                <a:cs typeface="Calibri"/>
                <a:sym typeface="Calibri"/>
              </a:defRPr>
            </a:lvl7pPr>
            <a:lvl8pPr indent="0" lvl="7" marL="0" marR="0" rtl="0" algn="r">
              <a:spcBef>
                <a:spcPts val="0"/>
              </a:spcBef>
              <a:buNone/>
              <a:defRPr sz="1800">
                <a:solidFill>
                  <a:srgbClr val="888888"/>
                </a:solidFill>
                <a:latin typeface="Calibri"/>
                <a:ea typeface="Calibri"/>
                <a:cs typeface="Calibri"/>
                <a:sym typeface="Calibri"/>
              </a:defRPr>
            </a:lvl8pPr>
            <a:lvl9pPr indent="0" lvl="8" marL="0" marR="0" rtl="0" algn="r">
              <a:spcBef>
                <a:spcPts val="0"/>
              </a:spcBef>
              <a:buNone/>
              <a:defRPr sz="18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52.png"/><Relationship Id="rId4" Type="http://schemas.openxmlformats.org/officeDocument/2006/relationships/image" Target="../media/image6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58.png"/></Relationships>
</file>

<file path=ppt/slides/_rels/slide12.xml.rels><?xml version="1.0" encoding="UTF-8" standalone="yes"?><Relationships xmlns="http://schemas.openxmlformats.org/package/2006/relationships"><Relationship Id="rId20" Type="http://schemas.openxmlformats.org/officeDocument/2006/relationships/image" Target="../media/image63.png"/><Relationship Id="rId22" Type="http://schemas.openxmlformats.org/officeDocument/2006/relationships/image" Target="../media/image71.png"/><Relationship Id="rId21" Type="http://schemas.openxmlformats.org/officeDocument/2006/relationships/image" Target="../media/image89.png"/><Relationship Id="rId24" Type="http://schemas.openxmlformats.org/officeDocument/2006/relationships/image" Target="../media/image74.png"/><Relationship Id="rId23" Type="http://schemas.openxmlformats.org/officeDocument/2006/relationships/image" Target="../media/image67.png"/><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62.png"/><Relationship Id="rId4" Type="http://schemas.openxmlformats.org/officeDocument/2006/relationships/image" Target="../media/image53.png"/><Relationship Id="rId9" Type="http://schemas.openxmlformats.org/officeDocument/2006/relationships/image" Target="../media/image55.png"/><Relationship Id="rId26" Type="http://schemas.openxmlformats.org/officeDocument/2006/relationships/image" Target="../media/image84.png"/><Relationship Id="rId25" Type="http://schemas.openxmlformats.org/officeDocument/2006/relationships/image" Target="../media/image70.png"/><Relationship Id="rId28" Type="http://schemas.openxmlformats.org/officeDocument/2006/relationships/image" Target="../media/image66.png"/><Relationship Id="rId27" Type="http://schemas.openxmlformats.org/officeDocument/2006/relationships/image" Target="../media/image69.png"/><Relationship Id="rId5" Type="http://schemas.openxmlformats.org/officeDocument/2006/relationships/image" Target="../media/image51.png"/><Relationship Id="rId6" Type="http://schemas.openxmlformats.org/officeDocument/2006/relationships/image" Target="../media/image56.png"/><Relationship Id="rId7" Type="http://schemas.openxmlformats.org/officeDocument/2006/relationships/image" Target="../media/image6.png"/><Relationship Id="rId8" Type="http://schemas.openxmlformats.org/officeDocument/2006/relationships/image" Target="../media/image50.png"/><Relationship Id="rId11" Type="http://schemas.openxmlformats.org/officeDocument/2006/relationships/image" Target="../media/image79.png"/><Relationship Id="rId10" Type="http://schemas.openxmlformats.org/officeDocument/2006/relationships/image" Target="../media/image61.png"/><Relationship Id="rId13" Type="http://schemas.openxmlformats.org/officeDocument/2006/relationships/image" Target="../media/image23.png"/><Relationship Id="rId12" Type="http://schemas.openxmlformats.org/officeDocument/2006/relationships/image" Target="../media/image60.png"/><Relationship Id="rId15" Type="http://schemas.openxmlformats.org/officeDocument/2006/relationships/image" Target="../media/image64.png"/><Relationship Id="rId14" Type="http://schemas.openxmlformats.org/officeDocument/2006/relationships/image" Target="../media/image59.png"/><Relationship Id="rId17" Type="http://schemas.openxmlformats.org/officeDocument/2006/relationships/image" Target="../media/image93.png"/><Relationship Id="rId16" Type="http://schemas.openxmlformats.org/officeDocument/2006/relationships/image" Target="../media/image65.png"/><Relationship Id="rId19" Type="http://schemas.openxmlformats.org/officeDocument/2006/relationships/image" Target="../media/image78.png"/><Relationship Id="rId18" Type="http://schemas.openxmlformats.org/officeDocument/2006/relationships/image" Target="../media/image7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75.png"/><Relationship Id="rId4" Type="http://schemas.openxmlformats.org/officeDocument/2006/relationships/image" Target="../media/image81.png"/><Relationship Id="rId9" Type="http://schemas.openxmlformats.org/officeDocument/2006/relationships/image" Target="../media/image91.png"/><Relationship Id="rId5" Type="http://schemas.openxmlformats.org/officeDocument/2006/relationships/image" Target="../media/image85.png"/><Relationship Id="rId6" Type="http://schemas.openxmlformats.org/officeDocument/2006/relationships/image" Target="../media/image56.png"/><Relationship Id="rId7" Type="http://schemas.openxmlformats.org/officeDocument/2006/relationships/image" Target="../media/image73.png"/><Relationship Id="rId8" Type="http://schemas.openxmlformats.org/officeDocument/2006/relationships/image" Target="../media/image76.png"/><Relationship Id="rId11" Type="http://schemas.openxmlformats.org/officeDocument/2006/relationships/image" Target="../media/image80.png"/><Relationship Id="rId10" Type="http://schemas.openxmlformats.org/officeDocument/2006/relationships/image" Target="../media/image98.png"/><Relationship Id="rId13" Type="http://schemas.openxmlformats.org/officeDocument/2006/relationships/image" Target="../media/image90.png"/><Relationship Id="rId12" Type="http://schemas.openxmlformats.org/officeDocument/2006/relationships/image" Target="../media/image77.png"/><Relationship Id="rId15" Type="http://schemas.openxmlformats.org/officeDocument/2006/relationships/image" Target="../media/image82.png"/><Relationship Id="rId14" Type="http://schemas.openxmlformats.org/officeDocument/2006/relationships/image" Target="../media/image83.png"/><Relationship Id="rId17" Type="http://schemas.openxmlformats.org/officeDocument/2006/relationships/image" Target="../media/image96.png"/><Relationship Id="rId16" Type="http://schemas.openxmlformats.org/officeDocument/2006/relationships/image" Target="../media/image86.png"/><Relationship Id="rId18" Type="http://schemas.openxmlformats.org/officeDocument/2006/relationships/image" Target="../media/image8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88.png"/><Relationship Id="rId4" Type="http://schemas.openxmlformats.org/officeDocument/2006/relationships/image" Target="../media/image9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92.png"/><Relationship Id="rId4" Type="http://schemas.openxmlformats.org/officeDocument/2006/relationships/image" Target="../media/image10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0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0" Type="http://schemas.openxmlformats.org/officeDocument/2006/relationships/image" Target="../media/image15.png"/><Relationship Id="rId11" Type="http://schemas.openxmlformats.org/officeDocument/2006/relationships/image" Target="../media/image13.png"/><Relationship Id="rId22" Type="http://schemas.openxmlformats.org/officeDocument/2006/relationships/image" Target="../media/image23.png"/><Relationship Id="rId10" Type="http://schemas.openxmlformats.org/officeDocument/2006/relationships/image" Target="../media/image12.png"/><Relationship Id="rId21" Type="http://schemas.openxmlformats.org/officeDocument/2006/relationships/image" Target="../media/image47.png"/><Relationship Id="rId13" Type="http://schemas.openxmlformats.org/officeDocument/2006/relationships/image" Target="../media/image16.png"/><Relationship Id="rId12"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9.png"/><Relationship Id="rId9" Type="http://schemas.openxmlformats.org/officeDocument/2006/relationships/image" Target="../media/image11.png"/><Relationship Id="rId15" Type="http://schemas.openxmlformats.org/officeDocument/2006/relationships/image" Target="../media/image8.png"/><Relationship Id="rId14" Type="http://schemas.openxmlformats.org/officeDocument/2006/relationships/image" Target="../media/image18.png"/><Relationship Id="rId17" Type="http://schemas.openxmlformats.org/officeDocument/2006/relationships/image" Target="../media/image17.png"/><Relationship Id="rId16" Type="http://schemas.openxmlformats.org/officeDocument/2006/relationships/image" Target="../media/image14.png"/><Relationship Id="rId5" Type="http://schemas.openxmlformats.org/officeDocument/2006/relationships/image" Target="../media/image7.png"/><Relationship Id="rId19" Type="http://schemas.openxmlformats.org/officeDocument/2006/relationships/image" Target="../media/image19.png"/><Relationship Id="rId6" Type="http://schemas.openxmlformats.org/officeDocument/2006/relationships/image" Target="../media/image38.png"/><Relationship Id="rId18" Type="http://schemas.openxmlformats.org/officeDocument/2006/relationships/image" Target="../media/image28.png"/><Relationship Id="rId7" Type="http://schemas.openxmlformats.org/officeDocument/2006/relationships/image" Target="../media/image6.png"/><Relationship Id="rId8"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95.png"/><Relationship Id="rId4" Type="http://schemas.openxmlformats.org/officeDocument/2006/relationships/image" Target="../media/image10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106.png"/><Relationship Id="rId4" Type="http://schemas.openxmlformats.org/officeDocument/2006/relationships/image" Target="../media/image102.png"/><Relationship Id="rId5" Type="http://schemas.openxmlformats.org/officeDocument/2006/relationships/image" Target="../media/image105.png"/><Relationship Id="rId6" Type="http://schemas.openxmlformats.org/officeDocument/2006/relationships/image" Target="../media/image9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 Id="rId3" Type="http://schemas.openxmlformats.org/officeDocument/2006/relationships/image" Target="../media/image97.png"/><Relationship Id="rId4" Type="http://schemas.openxmlformats.org/officeDocument/2006/relationships/image" Target="../media/image10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20.png"/><Relationship Id="rId4" Type="http://schemas.openxmlformats.org/officeDocument/2006/relationships/image" Target="../media/image27.png"/><Relationship Id="rId5" Type="http://schemas.openxmlformats.org/officeDocument/2006/relationships/image" Target="../media/image22.jpg"/></Relationships>
</file>

<file path=ppt/slides/_rels/slide4.xml.rels><?xml version="1.0" encoding="UTF-8" standalone="yes"?><Relationships xmlns="http://schemas.openxmlformats.org/package/2006/relationships"><Relationship Id="rId11" Type="http://schemas.openxmlformats.org/officeDocument/2006/relationships/image" Target="../media/image45.png"/><Relationship Id="rId10" Type="http://schemas.openxmlformats.org/officeDocument/2006/relationships/image" Target="../media/image26.png"/><Relationship Id="rId12" Type="http://schemas.openxmlformats.org/officeDocument/2006/relationships/image" Target="../media/image34.png"/><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39.png"/><Relationship Id="rId4" Type="http://schemas.openxmlformats.org/officeDocument/2006/relationships/image" Target="../media/image25.png"/><Relationship Id="rId9" Type="http://schemas.openxmlformats.org/officeDocument/2006/relationships/image" Target="../media/image40.png"/><Relationship Id="rId5" Type="http://schemas.openxmlformats.org/officeDocument/2006/relationships/image" Target="../media/image29.png"/><Relationship Id="rId6" Type="http://schemas.openxmlformats.org/officeDocument/2006/relationships/image" Target="../media/image6.png"/><Relationship Id="rId7" Type="http://schemas.openxmlformats.org/officeDocument/2006/relationships/image" Target="../media/image24.png"/><Relationship Id="rId8"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33.png"/><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11" Type="http://schemas.openxmlformats.org/officeDocument/2006/relationships/image" Target="../media/image46.png"/><Relationship Id="rId10" Type="http://schemas.openxmlformats.org/officeDocument/2006/relationships/image" Target="../media/image54.png"/><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32.png"/><Relationship Id="rId4" Type="http://schemas.openxmlformats.org/officeDocument/2006/relationships/image" Target="../media/image35.png"/><Relationship Id="rId9" Type="http://schemas.openxmlformats.org/officeDocument/2006/relationships/image" Target="../media/image43.png"/><Relationship Id="rId5" Type="http://schemas.openxmlformats.org/officeDocument/2006/relationships/image" Target="../media/image49.png"/><Relationship Id="rId6" Type="http://schemas.openxmlformats.org/officeDocument/2006/relationships/image" Target="../media/image31.png"/><Relationship Id="rId7" Type="http://schemas.openxmlformats.org/officeDocument/2006/relationships/image" Target="../media/image37.png"/><Relationship Id="rId8" Type="http://schemas.openxmlformats.org/officeDocument/2006/relationships/image" Target="../media/image5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41.png"/><Relationship Id="rId4" Type="http://schemas.openxmlformats.org/officeDocument/2006/relationships/image" Target="../media/image4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4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1"/>
          <p:cNvSpPr txBox="1"/>
          <p:nvPr>
            <p:ph idx="1" type="subTitle"/>
          </p:nvPr>
        </p:nvSpPr>
        <p:spPr>
          <a:xfrm>
            <a:off x="828675" y="4511785"/>
            <a:ext cx="4300538" cy="955565"/>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1800"/>
              <a:buFont typeface="Times New Roman"/>
              <a:buNone/>
            </a:pPr>
            <a:r>
              <a:rPr b="1" lang="en-US" sz="1800"/>
              <a:t>Er. Nawaraj Bhandari</a:t>
            </a:r>
            <a:endParaRPr/>
          </a:p>
        </p:txBody>
      </p:sp>
      <p:sp>
        <p:nvSpPr>
          <p:cNvPr id="232" name="Google Shape;232;p1"/>
          <p:cNvSpPr txBox="1"/>
          <p:nvPr/>
        </p:nvSpPr>
        <p:spPr>
          <a:xfrm>
            <a:off x="71652" y="2883943"/>
            <a:ext cx="4985910" cy="1203551"/>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0"/>
              </a:spcBef>
              <a:spcAft>
                <a:spcPts val="0"/>
              </a:spcAft>
              <a:buClr>
                <a:schemeClr val="dk1"/>
              </a:buClr>
              <a:buSzPts val="1800"/>
              <a:buFont typeface="Noto Sans Symbols"/>
              <a:buNone/>
            </a:pPr>
            <a:r>
              <a:rPr b="1" lang="en-US" sz="1800">
                <a:solidFill>
                  <a:schemeClr val="dk1"/>
                </a:solidFill>
                <a:latin typeface="Calibri"/>
                <a:ea typeface="Calibri"/>
                <a:cs typeface="Calibri"/>
                <a:sym typeface="Calibri"/>
              </a:rPr>
              <a:t>Operating System</a:t>
            </a:r>
            <a:endParaRPr/>
          </a:p>
          <a:p>
            <a:pPr indent="0" lvl="0" marL="0" marR="0" rtl="0" algn="l">
              <a:lnSpc>
                <a:spcPct val="90000"/>
              </a:lnSpc>
              <a:spcBef>
                <a:spcPts val="0"/>
              </a:spcBef>
              <a:spcAft>
                <a:spcPts val="0"/>
              </a:spcAft>
              <a:buClr>
                <a:schemeClr val="dk1"/>
              </a:buClr>
              <a:buSzPts val="1800"/>
              <a:buFont typeface="Arial"/>
              <a:buNone/>
            </a:pPr>
            <a:r>
              <a:t/>
            </a:r>
            <a:endParaRPr b="1" sz="1800">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800"/>
              <a:buFont typeface="Arial"/>
              <a:buNone/>
            </a:pPr>
            <a:r>
              <a:t/>
            </a:r>
            <a:endParaRPr b="1" sz="1800">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800"/>
              <a:buFont typeface="Arial"/>
              <a:buNone/>
            </a:pPr>
            <a:r>
              <a:rPr b="1" lang="en-US" sz="1800">
                <a:solidFill>
                  <a:schemeClr val="dk1"/>
                </a:solidFill>
                <a:latin typeface="Calibri"/>
                <a:ea typeface="Calibri"/>
                <a:cs typeface="Calibri"/>
                <a:sym typeface="Calibri"/>
              </a:rPr>
              <a:t>Topic 3: Kernel</a:t>
            </a:r>
            <a:endParaRPr/>
          </a:p>
          <a:p>
            <a:pPr indent="0" lvl="0" marL="0" marR="0" rtl="0" algn="l">
              <a:lnSpc>
                <a:spcPct val="90000"/>
              </a:lnSpc>
              <a:spcBef>
                <a:spcPts val="0"/>
              </a:spcBef>
              <a:spcAft>
                <a:spcPts val="0"/>
              </a:spcAft>
              <a:buClr>
                <a:schemeClr val="dk1"/>
              </a:buClr>
              <a:buSzPts val="1800"/>
              <a:buFont typeface="Arial"/>
              <a:buNone/>
            </a:pPr>
            <a:r>
              <a:t/>
            </a:r>
            <a:endParaRPr b="1" sz="1800">
              <a:solidFill>
                <a:schemeClr val="dk1"/>
              </a:solidFill>
              <a:latin typeface="Calibri"/>
              <a:ea typeface="Calibri"/>
              <a:cs typeface="Calibri"/>
              <a:sym typeface="Calibri"/>
            </a:endParaRPr>
          </a:p>
        </p:txBody>
      </p:sp>
      <p:pic>
        <p:nvPicPr>
          <p:cNvPr id="233" name="Google Shape;233;p1"/>
          <p:cNvPicPr preferRelativeResize="0"/>
          <p:nvPr/>
        </p:nvPicPr>
        <p:blipFill rotWithShape="1">
          <a:blip r:embed="rId3">
            <a:alphaModFix/>
          </a:blip>
          <a:srcRect b="0" l="0" r="0" t="0"/>
          <a:stretch/>
        </p:blipFill>
        <p:spPr>
          <a:xfrm>
            <a:off x="3581400" y="1849582"/>
            <a:ext cx="5308457" cy="245005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10"/>
          <p:cNvSpPr/>
          <p:nvPr/>
        </p:nvSpPr>
        <p:spPr>
          <a:xfrm>
            <a:off x="649224" y="1477899"/>
            <a:ext cx="2081403" cy="88468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343" name="Google Shape;343;p10"/>
          <p:cNvSpPr/>
          <p:nvPr/>
        </p:nvSpPr>
        <p:spPr>
          <a:xfrm>
            <a:off x="2154555" y="1477899"/>
            <a:ext cx="1663064" cy="88468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344" name="Google Shape;344;p10"/>
          <p:cNvSpPr txBox="1"/>
          <p:nvPr>
            <p:ph type="title"/>
          </p:nvPr>
        </p:nvSpPr>
        <p:spPr>
          <a:xfrm>
            <a:off x="915162" y="1630870"/>
            <a:ext cx="2611278" cy="425116"/>
          </a:xfrm>
          <a:prstGeom prst="rect">
            <a:avLst/>
          </a:prstGeom>
          <a:noFill/>
          <a:ln>
            <a:noFill/>
          </a:ln>
        </p:spPr>
        <p:txBody>
          <a:bodyPr anchorCtr="0" anchor="ctr" bIns="0" lIns="0" spcFirstLastPara="1" rIns="0" wrap="square" tIns="9525">
            <a:spAutoFit/>
          </a:bodyPr>
          <a:lstStyle/>
          <a:p>
            <a:pPr indent="0" lvl="0" marL="9525" rtl="0" algn="l">
              <a:spcBef>
                <a:spcPts val="0"/>
              </a:spcBef>
              <a:spcAft>
                <a:spcPts val="0"/>
              </a:spcAft>
              <a:buClr>
                <a:schemeClr val="lt1"/>
              </a:buClr>
              <a:buSzPts val="2800"/>
              <a:buFont typeface="Century Gothic"/>
              <a:buNone/>
            </a:pPr>
            <a:r>
              <a:rPr lang="en-US"/>
              <a:t>SYSTEM CALLS</a:t>
            </a:r>
            <a:endParaRPr/>
          </a:p>
        </p:txBody>
      </p:sp>
      <p:sp>
        <p:nvSpPr>
          <p:cNvPr id="345" name="Google Shape;345;p10"/>
          <p:cNvSpPr txBox="1"/>
          <p:nvPr/>
        </p:nvSpPr>
        <p:spPr>
          <a:xfrm>
            <a:off x="915162" y="2539842"/>
            <a:ext cx="7288530" cy="2118850"/>
          </a:xfrm>
          <a:prstGeom prst="rect">
            <a:avLst/>
          </a:prstGeom>
          <a:noFill/>
          <a:ln>
            <a:noFill/>
          </a:ln>
        </p:spPr>
        <p:txBody>
          <a:bodyPr anchorCtr="0" anchor="t" bIns="0" lIns="0" spcFirstLastPara="1" rIns="0" wrap="square" tIns="9525">
            <a:spAutoFit/>
          </a:bodyPr>
          <a:lstStyle/>
          <a:p>
            <a:pPr indent="-171450" lvl="0" marL="180975" marR="86201" rtl="0" algn="l">
              <a:lnSpc>
                <a:spcPct val="110000"/>
              </a:lnSpc>
              <a:spcBef>
                <a:spcPts val="0"/>
              </a:spcBef>
              <a:spcAft>
                <a:spcPts val="0"/>
              </a:spcAft>
              <a:buClr>
                <a:srgbClr val="FFFFFF"/>
              </a:buClr>
              <a:buSzPts val="2250"/>
              <a:buFont typeface="Arial"/>
              <a:buChar char="•"/>
            </a:pPr>
            <a:r>
              <a:rPr lang="en-US" sz="1800">
                <a:solidFill>
                  <a:srgbClr val="FFFFFF"/>
                </a:solidFill>
                <a:latin typeface="Arial"/>
                <a:ea typeface="Arial"/>
                <a:cs typeface="Arial"/>
                <a:sym typeface="Arial"/>
              </a:rPr>
              <a:t>In computing, a system call is how a program requests a service from  an operating system's kernel that it does not normally have  permission to run. System calls provide the interface between a  process and the operating system. Most operations interacting with  the system require permissions not available to a user level process,</a:t>
            </a:r>
            <a:endParaRPr sz="1800">
              <a:solidFill>
                <a:srgbClr val="000000"/>
              </a:solidFill>
              <a:latin typeface="Arial"/>
              <a:ea typeface="Arial"/>
              <a:cs typeface="Arial"/>
              <a:sym typeface="Arial"/>
            </a:endParaRPr>
          </a:p>
          <a:p>
            <a:pPr indent="0" lvl="0" marL="180975" marR="3810" rtl="0" algn="l">
              <a:lnSpc>
                <a:spcPct val="110000"/>
              </a:lnSpc>
              <a:spcBef>
                <a:spcPts val="0"/>
              </a:spcBef>
              <a:spcAft>
                <a:spcPts val="0"/>
              </a:spcAft>
              <a:buNone/>
            </a:pPr>
            <a:r>
              <a:rPr lang="en-US" sz="1800">
                <a:solidFill>
                  <a:srgbClr val="FFFFFF"/>
                </a:solidFill>
                <a:latin typeface="Arial"/>
                <a:ea typeface="Arial"/>
                <a:cs typeface="Arial"/>
                <a:sym typeface="Arial"/>
              </a:rPr>
              <a:t>e.g. I/O performed with a device present on the system, or any form of  communication with other processes requires the use of system calls.</a:t>
            </a:r>
            <a:endParaRPr sz="1800">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11"/>
          <p:cNvSpPr/>
          <p:nvPr/>
        </p:nvSpPr>
        <p:spPr>
          <a:xfrm>
            <a:off x="1553337" y="1210437"/>
            <a:ext cx="5750433" cy="431368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12"/>
          <p:cNvSpPr/>
          <p:nvPr/>
        </p:nvSpPr>
        <p:spPr>
          <a:xfrm>
            <a:off x="649224" y="1477899"/>
            <a:ext cx="3427857" cy="88468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356" name="Google Shape;356;p12"/>
          <p:cNvSpPr/>
          <p:nvPr/>
        </p:nvSpPr>
        <p:spPr>
          <a:xfrm>
            <a:off x="3453002" y="1429893"/>
            <a:ext cx="3897630" cy="98069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357" name="Google Shape;357;p12"/>
          <p:cNvSpPr/>
          <p:nvPr/>
        </p:nvSpPr>
        <p:spPr>
          <a:xfrm>
            <a:off x="3521583" y="1498472"/>
            <a:ext cx="3735324" cy="81838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358" name="Google Shape;358;p12"/>
          <p:cNvSpPr/>
          <p:nvPr/>
        </p:nvSpPr>
        <p:spPr>
          <a:xfrm>
            <a:off x="6726555" y="1477899"/>
            <a:ext cx="670941" cy="884682"/>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359" name="Google Shape;359;p12"/>
          <p:cNvSpPr txBox="1"/>
          <p:nvPr>
            <p:ph type="title"/>
          </p:nvPr>
        </p:nvSpPr>
        <p:spPr>
          <a:xfrm>
            <a:off x="915162" y="1630870"/>
            <a:ext cx="6192679" cy="425116"/>
          </a:xfrm>
          <a:prstGeom prst="rect">
            <a:avLst/>
          </a:prstGeom>
          <a:noFill/>
          <a:ln>
            <a:noFill/>
          </a:ln>
        </p:spPr>
        <p:txBody>
          <a:bodyPr anchorCtr="0" anchor="ctr" bIns="0" lIns="0" spcFirstLastPara="1" rIns="0" wrap="square" tIns="9525">
            <a:spAutoFit/>
          </a:bodyPr>
          <a:lstStyle/>
          <a:p>
            <a:pPr indent="0" lvl="0" marL="9525" rtl="0" algn="l">
              <a:spcBef>
                <a:spcPts val="0"/>
              </a:spcBef>
              <a:spcAft>
                <a:spcPts val="0"/>
              </a:spcAft>
              <a:buClr>
                <a:schemeClr val="lt1"/>
              </a:buClr>
              <a:buSzPts val="2800"/>
              <a:buFont typeface="Century Gothic"/>
              <a:buNone/>
            </a:pPr>
            <a:r>
              <a:rPr lang="en-US"/>
              <a:t>FEATURES THAT KERNEL PROVIDES:</a:t>
            </a:r>
            <a:endParaRPr/>
          </a:p>
        </p:txBody>
      </p:sp>
      <p:sp>
        <p:nvSpPr>
          <p:cNvPr id="360" name="Google Shape;360;p12"/>
          <p:cNvSpPr/>
          <p:nvPr/>
        </p:nvSpPr>
        <p:spPr>
          <a:xfrm>
            <a:off x="721233" y="2106550"/>
            <a:ext cx="525780" cy="666368"/>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361" name="Google Shape;361;p12"/>
          <p:cNvSpPr/>
          <p:nvPr/>
        </p:nvSpPr>
        <p:spPr>
          <a:xfrm>
            <a:off x="914401" y="2153412"/>
            <a:ext cx="723518" cy="587502"/>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362" name="Google Shape;362;p12"/>
          <p:cNvSpPr/>
          <p:nvPr/>
        </p:nvSpPr>
        <p:spPr>
          <a:xfrm>
            <a:off x="1256157" y="2153412"/>
            <a:ext cx="458343" cy="587502"/>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363" name="Google Shape;363;p12"/>
          <p:cNvSpPr/>
          <p:nvPr/>
        </p:nvSpPr>
        <p:spPr>
          <a:xfrm>
            <a:off x="1332738" y="2153412"/>
            <a:ext cx="917828" cy="587502"/>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364" name="Google Shape;364;p12"/>
          <p:cNvSpPr/>
          <p:nvPr/>
        </p:nvSpPr>
        <p:spPr>
          <a:xfrm>
            <a:off x="1868804" y="2153412"/>
            <a:ext cx="1794510" cy="587502"/>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365" name="Google Shape;365;p12"/>
          <p:cNvSpPr/>
          <p:nvPr/>
        </p:nvSpPr>
        <p:spPr>
          <a:xfrm>
            <a:off x="3281552" y="2153412"/>
            <a:ext cx="2719197" cy="587502"/>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366" name="Google Shape;366;p12"/>
          <p:cNvSpPr/>
          <p:nvPr/>
        </p:nvSpPr>
        <p:spPr>
          <a:xfrm>
            <a:off x="5618987" y="2153412"/>
            <a:ext cx="458343" cy="587502"/>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367" name="Google Shape;367;p12"/>
          <p:cNvSpPr/>
          <p:nvPr/>
        </p:nvSpPr>
        <p:spPr>
          <a:xfrm>
            <a:off x="721233" y="2503171"/>
            <a:ext cx="525780" cy="666368"/>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368" name="Google Shape;368;p12"/>
          <p:cNvSpPr/>
          <p:nvPr/>
        </p:nvSpPr>
        <p:spPr>
          <a:xfrm>
            <a:off x="914400" y="2550033"/>
            <a:ext cx="826389" cy="587502"/>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369" name="Google Shape;369;p12"/>
          <p:cNvSpPr/>
          <p:nvPr/>
        </p:nvSpPr>
        <p:spPr>
          <a:xfrm>
            <a:off x="1359026" y="2550033"/>
            <a:ext cx="458343" cy="587502"/>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370" name="Google Shape;370;p12"/>
          <p:cNvSpPr/>
          <p:nvPr/>
        </p:nvSpPr>
        <p:spPr>
          <a:xfrm>
            <a:off x="1435609" y="2550033"/>
            <a:ext cx="1247012" cy="587502"/>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371" name="Google Shape;371;p12"/>
          <p:cNvSpPr/>
          <p:nvPr/>
        </p:nvSpPr>
        <p:spPr>
          <a:xfrm>
            <a:off x="2300858" y="2550033"/>
            <a:ext cx="1917954" cy="587502"/>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372" name="Google Shape;372;p12"/>
          <p:cNvSpPr/>
          <p:nvPr/>
        </p:nvSpPr>
        <p:spPr>
          <a:xfrm>
            <a:off x="721233" y="2900933"/>
            <a:ext cx="525780" cy="666369"/>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373" name="Google Shape;373;p12"/>
          <p:cNvSpPr/>
          <p:nvPr/>
        </p:nvSpPr>
        <p:spPr>
          <a:xfrm>
            <a:off x="914400" y="2947796"/>
            <a:ext cx="1245870" cy="587502"/>
          </a:xfrm>
          <a:prstGeom prst="rect">
            <a:avLst/>
          </a:prstGeom>
          <a:blipFill rotWithShape="1">
            <a:blip r:embed="rId1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374" name="Google Shape;374;p12"/>
          <p:cNvSpPr/>
          <p:nvPr/>
        </p:nvSpPr>
        <p:spPr>
          <a:xfrm>
            <a:off x="1778508" y="2947796"/>
            <a:ext cx="1968246" cy="587502"/>
          </a:xfrm>
          <a:prstGeom prst="rect">
            <a:avLst/>
          </a:prstGeom>
          <a:blipFill rotWithShape="1">
            <a:blip r:embed="rId1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375" name="Google Shape;375;p12"/>
          <p:cNvSpPr/>
          <p:nvPr/>
        </p:nvSpPr>
        <p:spPr>
          <a:xfrm>
            <a:off x="721233" y="3297555"/>
            <a:ext cx="525780" cy="666369"/>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376" name="Google Shape;376;p12"/>
          <p:cNvSpPr/>
          <p:nvPr/>
        </p:nvSpPr>
        <p:spPr>
          <a:xfrm>
            <a:off x="914401" y="3344417"/>
            <a:ext cx="1181861" cy="587502"/>
          </a:xfrm>
          <a:prstGeom prst="rect">
            <a:avLst/>
          </a:prstGeom>
          <a:blipFill rotWithShape="1">
            <a:blip r:embed="rId1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377" name="Google Shape;377;p12"/>
          <p:cNvSpPr/>
          <p:nvPr/>
        </p:nvSpPr>
        <p:spPr>
          <a:xfrm>
            <a:off x="1714500" y="3344417"/>
            <a:ext cx="1320165" cy="587502"/>
          </a:xfrm>
          <a:prstGeom prst="rect">
            <a:avLst/>
          </a:prstGeom>
          <a:blipFill rotWithShape="1">
            <a:blip r:embed="rId2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378" name="Google Shape;378;p12"/>
          <p:cNvSpPr/>
          <p:nvPr/>
        </p:nvSpPr>
        <p:spPr>
          <a:xfrm>
            <a:off x="721233" y="3694176"/>
            <a:ext cx="525780" cy="666368"/>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379" name="Google Shape;379;p12"/>
          <p:cNvSpPr/>
          <p:nvPr/>
        </p:nvSpPr>
        <p:spPr>
          <a:xfrm>
            <a:off x="914400" y="3741039"/>
            <a:ext cx="3611880" cy="587502"/>
          </a:xfrm>
          <a:prstGeom prst="rect">
            <a:avLst/>
          </a:prstGeom>
          <a:blipFill rotWithShape="1">
            <a:blip r:embed="rId2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380" name="Google Shape;380;p12"/>
          <p:cNvSpPr/>
          <p:nvPr/>
        </p:nvSpPr>
        <p:spPr>
          <a:xfrm>
            <a:off x="4144517" y="3741039"/>
            <a:ext cx="1028700" cy="587502"/>
          </a:xfrm>
          <a:prstGeom prst="rect">
            <a:avLst/>
          </a:prstGeom>
          <a:blipFill rotWithShape="1">
            <a:blip r:embed="rId2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381" name="Google Shape;381;p12"/>
          <p:cNvSpPr/>
          <p:nvPr/>
        </p:nvSpPr>
        <p:spPr>
          <a:xfrm>
            <a:off x="721233" y="4091941"/>
            <a:ext cx="525780" cy="666368"/>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382" name="Google Shape;382;p12"/>
          <p:cNvSpPr/>
          <p:nvPr/>
        </p:nvSpPr>
        <p:spPr>
          <a:xfrm>
            <a:off x="914400" y="4138802"/>
            <a:ext cx="1284732" cy="587502"/>
          </a:xfrm>
          <a:prstGeom prst="rect">
            <a:avLst/>
          </a:prstGeom>
          <a:blipFill rotWithShape="1">
            <a:blip r:embed="rId2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383" name="Google Shape;383;p12"/>
          <p:cNvSpPr/>
          <p:nvPr/>
        </p:nvSpPr>
        <p:spPr>
          <a:xfrm>
            <a:off x="1817370" y="4138802"/>
            <a:ext cx="1243584" cy="587502"/>
          </a:xfrm>
          <a:prstGeom prst="rect">
            <a:avLst/>
          </a:prstGeom>
          <a:blipFill rotWithShape="1">
            <a:blip r:embed="rId2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384" name="Google Shape;384;p12"/>
          <p:cNvSpPr/>
          <p:nvPr/>
        </p:nvSpPr>
        <p:spPr>
          <a:xfrm>
            <a:off x="721233" y="4488561"/>
            <a:ext cx="525780" cy="666368"/>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385" name="Google Shape;385;p12"/>
          <p:cNvSpPr/>
          <p:nvPr/>
        </p:nvSpPr>
        <p:spPr>
          <a:xfrm>
            <a:off x="914400" y="4535424"/>
            <a:ext cx="2569464" cy="587502"/>
          </a:xfrm>
          <a:prstGeom prst="rect">
            <a:avLst/>
          </a:prstGeom>
          <a:blipFill rotWithShape="1">
            <a:blip r:embed="rId2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386" name="Google Shape;386;p12"/>
          <p:cNvSpPr/>
          <p:nvPr/>
        </p:nvSpPr>
        <p:spPr>
          <a:xfrm>
            <a:off x="3102101" y="4535424"/>
            <a:ext cx="1499616" cy="587502"/>
          </a:xfrm>
          <a:prstGeom prst="rect">
            <a:avLst/>
          </a:prstGeom>
          <a:blipFill rotWithShape="1">
            <a:blip r:embed="rId2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387" name="Google Shape;387;p12"/>
          <p:cNvSpPr/>
          <p:nvPr/>
        </p:nvSpPr>
        <p:spPr>
          <a:xfrm>
            <a:off x="721233" y="4885183"/>
            <a:ext cx="525780" cy="666368"/>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388" name="Google Shape;388;p12"/>
          <p:cNvSpPr/>
          <p:nvPr/>
        </p:nvSpPr>
        <p:spPr>
          <a:xfrm>
            <a:off x="914400" y="4932044"/>
            <a:ext cx="2913507" cy="587502"/>
          </a:xfrm>
          <a:prstGeom prst="rect">
            <a:avLst/>
          </a:prstGeom>
          <a:blipFill rotWithShape="1">
            <a:blip r:embed="rId2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389" name="Google Shape;389;p12"/>
          <p:cNvSpPr/>
          <p:nvPr/>
        </p:nvSpPr>
        <p:spPr>
          <a:xfrm>
            <a:off x="3446145" y="4932044"/>
            <a:ext cx="1512188" cy="587502"/>
          </a:xfrm>
          <a:prstGeom prst="rect">
            <a:avLst/>
          </a:prstGeom>
          <a:blipFill rotWithShape="1">
            <a:blip r:embed="rId2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390" name="Google Shape;390;p12"/>
          <p:cNvSpPr txBox="1"/>
          <p:nvPr/>
        </p:nvSpPr>
        <p:spPr>
          <a:xfrm>
            <a:off x="915162" y="2198926"/>
            <a:ext cx="4972050" cy="3176191"/>
          </a:xfrm>
          <a:prstGeom prst="rect">
            <a:avLst/>
          </a:prstGeom>
          <a:noFill/>
          <a:ln>
            <a:noFill/>
          </a:ln>
        </p:spPr>
        <p:txBody>
          <a:bodyPr anchorCtr="0" anchor="t" bIns="0" lIns="0" spcFirstLastPara="1" rIns="0" wrap="square" tIns="61900">
            <a:spAutoFit/>
          </a:bodyPr>
          <a:lstStyle/>
          <a:p>
            <a:pPr indent="-171450" lvl="0" marL="180975" marR="0" rtl="0" algn="l">
              <a:spcBef>
                <a:spcPts val="0"/>
              </a:spcBef>
              <a:spcAft>
                <a:spcPts val="0"/>
              </a:spcAft>
              <a:buClr>
                <a:srgbClr val="FFFFFF"/>
              </a:buClr>
              <a:buSzPts val="2250"/>
              <a:buFont typeface="Arial"/>
              <a:buChar char="•"/>
            </a:pPr>
            <a:r>
              <a:rPr lang="en-US" sz="1800">
                <a:solidFill>
                  <a:srgbClr val="FFFFFF"/>
                </a:solidFill>
                <a:latin typeface="Arial"/>
                <a:ea typeface="Arial"/>
                <a:cs typeface="Arial"/>
                <a:sym typeface="Arial"/>
              </a:rPr>
              <a:t>low-level scheduling of processes (dispatching)</a:t>
            </a:r>
            <a:endParaRPr sz="1800">
              <a:solidFill>
                <a:srgbClr val="000000"/>
              </a:solidFill>
              <a:latin typeface="Arial"/>
              <a:ea typeface="Arial"/>
              <a:cs typeface="Arial"/>
              <a:sym typeface="Arial"/>
            </a:endParaRPr>
          </a:p>
          <a:p>
            <a:pPr indent="-171450" lvl="0" marL="180975" marR="0" rtl="0" algn="l">
              <a:spcBef>
                <a:spcPts val="968"/>
              </a:spcBef>
              <a:spcAft>
                <a:spcPts val="0"/>
              </a:spcAft>
              <a:buClr>
                <a:srgbClr val="FFFFFF"/>
              </a:buClr>
              <a:buSzPts val="2250"/>
              <a:buFont typeface="Arial"/>
              <a:buChar char="•"/>
            </a:pPr>
            <a:r>
              <a:rPr lang="en-US" sz="1800">
                <a:solidFill>
                  <a:srgbClr val="FFFFFF"/>
                </a:solidFill>
                <a:latin typeface="Arial"/>
                <a:ea typeface="Arial"/>
                <a:cs typeface="Arial"/>
                <a:sym typeface="Arial"/>
              </a:rPr>
              <a:t>inter-process communication</a:t>
            </a:r>
            <a:endParaRPr sz="1800">
              <a:solidFill>
                <a:srgbClr val="000000"/>
              </a:solidFill>
              <a:latin typeface="Arial"/>
              <a:ea typeface="Arial"/>
              <a:cs typeface="Arial"/>
              <a:sym typeface="Arial"/>
            </a:endParaRPr>
          </a:p>
          <a:p>
            <a:pPr indent="-171450" lvl="0" marL="180975" marR="0" rtl="0" algn="l">
              <a:spcBef>
                <a:spcPts val="971"/>
              </a:spcBef>
              <a:spcAft>
                <a:spcPts val="0"/>
              </a:spcAft>
              <a:buClr>
                <a:srgbClr val="FFFFFF"/>
              </a:buClr>
              <a:buSzPts val="2250"/>
              <a:buFont typeface="Arial"/>
              <a:buChar char="•"/>
            </a:pPr>
            <a:r>
              <a:rPr lang="en-US" sz="1800">
                <a:solidFill>
                  <a:srgbClr val="FFFFFF"/>
                </a:solidFill>
                <a:latin typeface="Arial"/>
                <a:ea typeface="Arial"/>
                <a:cs typeface="Arial"/>
                <a:sym typeface="Arial"/>
              </a:rPr>
              <a:t>process synchronization</a:t>
            </a:r>
            <a:endParaRPr sz="1800">
              <a:solidFill>
                <a:srgbClr val="000000"/>
              </a:solidFill>
              <a:latin typeface="Arial"/>
              <a:ea typeface="Arial"/>
              <a:cs typeface="Arial"/>
              <a:sym typeface="Arial"/>
            </a:endParaRPr>
          </a:p>
          <a:p>
            <a:pPr indent="-171450" lvl="0" marL="180975" marR="0" rtl="0" algn="l">
              <a:spcBef>
                <a:spcPts val="964"/>
              </a:spcBef>
              <a:spcAft>
                <a:spcPts val="0"/>
              </a:spcAft>
              <a:buClr>
                <a:srgbClr val="FFFFFF"/>
              </a:buClr>
              <a:buSzPts val="2250"/>
              <a:buFont typeface="Arial"/>
              <a:buChar char="•"/>
            </a:pPr>
            <a:r>
              <a:rPr lang="en-US" sz="1800">
                <a:solidFill>
                  <a:srgbClr val="FFFFFF"/>
                </a:solidFill>
                <a:latin typeface="Arial"/>
                <a:ea typeface="Arial"/>
                <a:cs typeface="Arial"/>
                <a:sym typeface="Arial"/>
              </a:rPr>
              <a:t>context switching</a:t>
            </a:r>
            <a:endParaRPr sz="1800">
              <a:solidFill>
                <a:srgbClr val="000000"/>
              </a:solidFill>
              <a:latin typeface="Arial"/>
              <a:ea typeface="Arial"/>
              <a:cs typeface="Arial"/>
              <a:sym typeface="Arial"/>
            </a:endParaRPr>
          </a:p>
          <a:p>
            <a:pPr indent="-171450" lvl="0" marL="180975" marR="0" rtl="0" algn="l">
              <a:spcBef>
                <a:spcPts val="964"/>
              </a:spcBef>
              <a:spcAft>
                <a:spcPts val="0"/>
              </a:spcAft>
              <a:buClr>
                <a:srgbClr val="FFFFFF"/>
              </a:buClr>
              <a:buSzPts val="2250"/>
              <a:buFont typeface="Arial"/>
              <a:buChar char="•"/>
            </a:pPr>
            <a:r>
              <a:rPr lang="en-US" sz="1800">
                <a:solidFill>
                  <a:srgbClr val="FFFFFF"/>
                </a:solidFill>
                <a:latin typeface="Arial"/>
                <a:ea typeface="Arial"/>
                <a:cs typeface="Arial"/>
                <a:sym typeface="Arial"/>
              </a:rPr>
              <a:t>manipulation of process control blocks</a:t>
            </a:r>
            <a:endParaRPr sz="1800">
              <a:solidFill>
                <a:srgbClr val="000000"/>
              </a:solidFill>
              <a:latin typeface="Arial"/>
              <a:ea typeface="Arial"/>
              <a:cs typeface="Arial"/>
              <a:sym typeface="Arial"/>
            </a:endParaRPr>
          </a:p>
          <a:p>
            <a:pPr indent="-171450" lvl="0" marL="180975" marR="0" rtl="0" algn="l">
              <a:spcBef>
                <a:spcPts val="971"/>
              </a:spcBef>
              <a:spcAft>
                <a:spcPts val="0"/>
              </a:spcAft>
              <a:buClr>
                <a:srgbClr val="FFFFFF"/>
              </a:buClr>
              <a:buSzPts val="2250"/>
              <a:buFont typeface="Arial"/>
              <a:buChar char="•"/>
            </a:pPr>
            <a:r>
              <a:rPr lang="en-US" sz="1800">
                <a:solidFill>
                  <a:srgbClr val="FFFFFF"/>
                </a:solidFill>
                <a:latin typeface="Arial"/>
                <a:ea typeface="Arial"/>
                <a:cs typeface="Arial"/>
                <a:sym typeface="Arial"/>
              </a:rPr>
              <a:t>interrupt handling</a:t>
            </a:r>
            <a:endParaRPr sz="1800">
              <a:solidFill>
                <a:srgbClr val="000000"/>
              </a:solidFill>
              <a:latin typeface="Arial"/>
              <a:ea typeface="Arial"/>
              <a:cs typeface="Arial"/>
              <a:sym typeface="Arial"/>
            </a:endParaRPr>
          </a:p>
          <a:p>
            <a:pPr indent="-171450" lvl="0" marL="180975" marR="0" rtl="0" algn="l">
              <a:spcBef>
                <a:spcPts val="964"/>
              </a:spcBef>
              <a:spcAft>
                <a:spcPts val="0"/>
              </a:spcAft>
              <a:buClr>
                <a:srgbClr val="FFFFFF"/>
              </a:buClr>
              <a:buSzPts val="2250"/>
              <a:buFont typeface="Arial"/>
              <a:buChar char="•"/>
            </a:pPr>
            <a:r>
              <a:rPr lang="en-US" sz="1800">
                <a:solidFill>
                  <a:srgbClr val="FFFFFF"/>
                </a:solidFill>
                <a:latin typeface="Arial"/>
                <a:ea typeface="Arial"/>
                <a:cs typeface="Arial"/>
                <a:sym typeface="Arial"/>
              </a:rPr>
              <a:t>process creation and destruction</a:t>
            </a:r>
            <a:endParaRPr sz="1800">
              <a:solidFill>
                <a:srgbClr val="000000"/>
              </a:solidFill>
              <a:latin typeface="Arial"/>
              <a:ea typeface="Arial"/>
              <a:cs typeface="Arial"/>
              <a:sym typeface="Arial"/>
            </a:endParaRPr>
          </a:p>
          <a:p>
            <a:pPr indent="-171450" lvl="0" marL="180975" marR="0" rtl="0" algn="l">
              <a:spcBef>
                <a:spcPts val="964"/>
              </a:spcBef>
              <a:spcAft>
                <a:spcPts val="0"/>
              </a:spcAft>
              <a:buClr>
                <a:srgbClr val="FFFFFF"/>
              </a:buClr>
              <a:buSzPts val="2250"/>
              <a:buFont typeface="Arial"/>
              <a:buChar char="•"/>
            </a:pPr>
            <a:r>
              <a:rPr lang="en-US" sz="1800">
                <a:solidFill>
                  <a:srgbClr val="FFFFFF"/>
                </a:solidFill>
                <a:latin typeface="Arial"/>
                <a:ea typeface="Arial"/>
                <a:cs typeface="Arial"/>
                <a:sym typeface="Arial"/>
              </a:rPr>
              <a:t>process suspension and resumption</a:t>
            </a:r>
            <a:endParaRPr sz="1800">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13"/>
          <p:cNvSpPr/>
          <p:nvPr/>
        </p:nvSpPr>
        <p:spPr>
          <a:xfrm>
            <a:off x="649224" y="1477899"/>
            <a:ext cx="2367153" cy="88468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396" name="Google Shape;396;p13"/>
          <p:cNvSpPr/>
          <p:nvPr/>
        </p:nvSpPr>
        <p:spPr>
          <a:xfrm>
            <a:off x="2392299" y="1429893"/>
            <a:ext cx="2273427" cy="98069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397" name="Google Shape;397;p13"/>
          <p:cNvSpPr/>
          <p:nvPr/>
        </p:nvSpPr>
        <p:spPr>
          <a:xfrm>
            <a:off x="2460878" y="1498472"/>
            <a:ext cx="2111121" cy="81838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398" name="Google Shape;398;p13"/>
          <p:cNvSpPr/>
          <p:nvPr/>
        </p:nvSpPr>
        <p:spPr>
          <a:xfrm>
            <a:off x="4041648" y="1477899"/>
            <a:ext cx="670941" cy="884682"/>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399" name="Google Shape;399;p13"/>
          <p:cNvSpPr txBox="1"/>
          <p:nvPr>
            <p:ph type="title"/>
          </p:nvPr>
        </p:nvSpPr>
        <p:spPr>
          <a:xfrm>
            <a:off x="915163" y="1630870"/>
            <a:ext cx="3507581" cy="425116"/>
          </a:xfrm>
          <a:prstGeom prst="rect">
            <a:avLst/>
          </a:prstGeom>
          <a:noFill/>
          <a:ln>
            <a:noFill/>
          </a:ln>
        </p:spPr>
        <p:txBody>
          <a:bodyPr anchorCtr="0" anchor="ctr" bIns="0" lIns="0" spcFirstLastPara="1" rIns="0" wrap="square" tIns="9525">
            <a:spAutoFit/>
          </a:bodyPr>
          <a:lstStyle/>
          <a:p>
            <a:pPr indent="0" lvl="0" marL="9525" rtl="0" algn="l">
              <a:spcBef>
                <a:spcPts val="0"/>
              </a:spcBef>
              <a:spcAft>
                <a:spcPts val="0"/>
              </a:spcAft>
              <a:buClr>
                <a:schemeClr val="lt1"/>
              </a:buClr>
              <a:buSzPts val="2800"/>
              <a:buFont typeface="Century Gothic"/>
              <a:buNone/>
            </a:pPr>
            <a:r>
              <a:rPr lang="en-US"/>
              <a:t>TYPES OF KERNELS:</a:t>
            </a:r>
            <a:endParaRPr/>
          </a:p>
        </p:txBody>
      </p:sp>
      <p:sp>
        <p:nvSpPr>
          <p:cNvPr id="400" name="Google Shape;400;p13"/>
          <p:cNvSpPr/>
          <p:nvPr/>
        </p:nvSpPr>
        <p:spPr>
          <a:xfrm>
            <a:off x="737235" y="2435734"/>
            <a:ext cx="484632" cy="612647"/>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401" name="Google Shape;401;p13"/>
          <p:cNvSpPr/>
          <p:nvPr/>
        </p:nvSpPr>
        <p:spPr>
          <a:xfrm>
            <a:off x="929259" y="2479167"/>
            <a:ext cx="923543" cy="540638"/>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402" name="Google Shape;402;p13"/>
          <p:cNvSpPr/>
          <p:nvPr/>
        </p:nvSpPr>
        <p:spPr>
          <a:xfrm>
            <a:off x="1466469" y="2444877"/>
            <a:ext cx="1026414" cy="609218"/>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403" name="Google Shape;403;p13"/>
          <p:cNvSpPr/>
          <p:nvPr/>
        </p:nvSpPr>
        <p:spPr>
          <a:xfrm>
            <a:off x="1506474" y="2484883"/>
            <a:ext cx="928116" cy="51092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404" name="Google Shape;404;p13"/>
          <p:cNvSpPr/>
          <p:nvPr/>
        </p:nvSpPr>
        <p:spPr>
          <a:xfrm>
            <a:off x="2106549" y="2479167"/>
            <a:ext cx="410337" cy="540638"/>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405" name="Google Shape;405;p13"/>
          <p:cNvSpPr/>
          <p:nvPr/>
        </p:nvSpPr>
        <p:spPr>
          <a:xfrm>
            <a:off x="929258" y="2755774"/>
            <a:ext cx="7032879" cy="540638"/>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406" name="Google Shape;406;p13"/>
          <p:cNvSpPr/>
          <p:nvPr/>
        </p:nvSpPr>
        <p:spPr>
          <a:xfrm>
            <a:off x="929258" y="3032380"/>
            <a:ext cx="899541" cy="540638"/>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407" name="Google Shape;407;p13"/>
          <p:cNvSpPr/>
          <p:nvPr/>
        </p:nvSpPr>
        <p:spPr>
          <a:xfrm>
            <a:off x="1476755" y="3032380"/>
            <a:ext cx="1250442" cy="540638"/>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408" name="Google Shape;408;p13"/>
          <p:cNvSpPr/>
          <p:nvPr/>
        </p:nvSpPr>
        <p:spPr>
          <a:xfrm>
            <a:off x="2375154" y="3032380"/>
            <a:ext cx="5891022" cy="540638"/>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409" name="Google Shape;409;p13"/>
          <p:cNvSpPr/>
          <p:nvPr/>
        </p:nvSpPr>
        <p:spPr>
          <a:xfrm>
            <a:off x="929258" y="3308984"/>
            <a:ext cx="6533388" cy="540639"/>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410" name="Google Shape;410;p13"/>
          <p:cNvSpPr/>
          <p:nvPr/>
        </p:nvSpPr>
        <p:spPr>
          <a:xfrm>
            <a:off x="929259" y="3585592"/>
            <a:ext cx="4631435" cy="540638"/>
          </a:xfrm>
          <a:prstGeom prst="rect">
            <a:avLst/>
          </a:prstGeom>
          <a:blipFill rotWithShape="1">
            <a:blip r:embed="rId1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411" name="Google Shape;411;p13"/>
          <p:cNvSpPr/>
          <p:nvPr/>
        </p:nvSpPr>
        <p:spPr>
          <a:xfrm>
            <a:off x="1344167" y="3951351"/>
            <a:ext cx="916686" cy="533780"/>
          </a:xfrm>
          <a:prstGeom prst="rect">
            <a:avLst/>
          </a:prstGeom>
          <a:blipFill rotWithShape="1">
            <a:blip r:embed="rId1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412" name="Google Shape;412;p13"/>
          <p:cNvSpPr txBox="1"/>
          <p:nvPr/>
        </p:nvSpPr>
        <p:spPr>
          <a:xfrm>
            <a:off x="915162" y="2542813"/>
            <a:ext cx="7114223" cy="3163270"/>
          </a:xfrm>
          <a:prstGeom prst="rect">
            <a:avLst/>
          </a:prstGeom>
          <a:noFill/>
          <a:ln>
            <a:noFill/>
          </a:ln>
        </p:spPr>
        <p:txBody>
          <a:bodyPr anchorCtr="0" anchor="t" bIns="0" lIns="0" spcFirstLastPara="1" rIns="0" wrap="square" tIns="34750">
            <a:spAutoFit/>
          </a:bodyPr>
          <a:lstStyle/>
          <a:p>
            <a:pPr indent="-171450" lvl="0" marL="180975" marR="0" rtl="0" algn="l">
              <a:spcBef>
                <a:spcPts val="0"/>
              </a:spcBef>
              <a:spcAft>
                <a:spcPts val="0"/>
              </a:spcAft>
              <a:buClr>
                <a:srgbClr val="FFFFFF"/>
              </a:buClr>
              <a:buSzPts val="2063"/>
              <a:buFont typeface="Arial"/>
              <a:buChar char="•"/>
            </a:pPr>
            <a:r>
              <a:rPr lang="en-US" sz="1650">
                <a:solidFill>
                  <a:srgbClr val="FFFFFF"/>
                </a:solidFill>
                <a:latin typeface="Arial"/>
                <a:ea typeface="Arial"/>
                <a:cs typeface="Arial"/>
                <a:sym typeface="Arial"/>
              </a:rPr>
              <a:t>Micro Kernel:</a:t>
            </a:r>
            <a:endParaRPr sz="1650">
              <a:solidFill>
                <a:srgbClr val="000000"/>
              </a:solidFill>
              <a:latin typeface="Arial"/>
              <a:ea typeface="Arial"/>
              <a:cs typeface="Arial"/>
              <a:sym typeface="Arial"/>
            </a:endParaRPr>
          </a:p>
          <a:p>
            <a:pPr indent="0" lvl="0" marL="180975" marR="3810" rtl="0" algn="l">
              <a:lnSpc>
                <a:spcPct val="110000"/>
              </a:lnSpc>
              <a:spcBef>
                <a:spcPts val="0"/>
              </a:spcBef>
              <a:spcAft>
                <a:spcPts val="0"/>
              </a:spcAft>
              <a:buNone/>
            </a:pPr>
            <a:r>
              <a:rPr lang="en-US" sz="1650">
                <a:solidFill>
                  <a:srgbClr val="FFFFFF"/>
                </a:solidFill>
                <a:latin typeface="Arial"/>
                <a:ea typeface="Arial"/>
                <a:cs typeface="Arial"/>
                <a:sym typeface="Arial"/>
              </a:rPr>
              <a:t>Only the very important parts like INTER process communication(IPC) ,  basic schedular, basic memory handling , basic I/O primitives are placed in  kernel. Others are maintained as server processes in user space .</a:t>
            </a:r>
            <a:endParaRPr sz="1650">
              <a:solidFill>
                <a:srgbClr val="000000"/>
              </a:solidFill>
              <a:latin typeface="Arial"/>
              <a:ea typeface="Arial"/>
              <a:cs typeface="Arial"/>
              <a:sym typeface="Arial"/>
            </a:endParaRPr>
          </a:p>
          <a:p>
            <a:pPr indent="0" lvl="0" marL="180975" marR="0" rtl="0" algn="l">
              <a:spcBef>
                <a:spcPts val="195"/>
              </a:spcBef>
              <a:spcAft>
                <a:spcPts val="0"/>
              </a:spcAft>
              <a:buNone/>
            </a:pPr>
            <a:r>
              <a:rPr lang="en-US" sz="1650">
                <a:solidFill>
                  <a:srgbClr val="FFFFFF"/>
                </a:solidFill>
                <a:latin typeface="Arial"/>
                <a:ea typeface="Arial"/>
                <a:cs typeface="Arial"/>
                <a:sym typeface="Arial"/>
              </a:rPr>
              <a:t>Communication is done by message passing .</a:t>
            </a:r>
            <a:endParaRPr sz="1650">
              <a:solidFill>
                <a:srgbClr val="000000"/>
              </a:solidFill>
              <a:latin typeface="Arial"/>
              <a:ea typeface="Arial"/>
              <a:cs typeface="Arial"/>
              <a:sym typeface="Arial"/>
            </a:endParaRPr>
          </a:p>
          <a:p>
            <a:pPr indent="-171450" lvl="0" marL="180975" marR="68104" rtl="0" algn="l">
              <a:lnSpc>
                <a:spcPct val="110000"/>
              </a:lnSpc>
              <a:spcBef>
                <a:spcPts val="750"/>
              </a:spcBef>
              <a:spcAft>
                <a:spcPts val="0"/>
              </a:spcAft>
              <a:buClr>
                <a:srgbClr val="FFFFFF"/>
              </a:buClr>
              <a:buSzPts val="2063"/>
              <a:buFont typeface="Arial"/>
              <a:buChar char="•"/>
            </a:pPr>
            <a:r>
              <a:rPr lang="en-US" sz="1650">
                <a:solidFill>
                  <a:srgbClr val="FFFFFF"/>
                </a:solidFill>
                <a:latin typeface="Arial"/>
                <a:ea typeface="Arial"/>
                <a:cs typeface="Arial"/>
                <a:sym typeface="Arial"/>
              </a:rPr>
              <a:t>The Kernel is broken down into separate processes, known as servers.  Some of the servers run in kernel space and some run in user-space. All  servers are kept separate and run in different address spaces. The  communication in microkernels is done via message passing. The servers  communicate through InterProcess Communication IPC. Servers invoke  “services” from each other by sending messages.</a:t>
            </a:r>
            <a:endParaRPr sz="1650">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14"/>
          <p:cNvSpPr txBox="1"/>
          <p:nvPr>
            <p:ph type="title"/>
          </p:nvPr>
        </p:nvSpPr>
        <p:spPr>
          <a:xfrm>
            <a:off x="915162" y="1630870"/>
            <a:ext cx="5493544" cy="425116"/>
          </a:xfrm>
          <a:prstGeom prst="rect">
            <a:avLst/>
          </a:prstGeom>
          <a:noFill/>
          <a:ln>
            <a:noFill/>
          </a:ln>
        </p:spPr>
        <p:txBody>
          <a:bodyPr anchorCtr="0" anchor="ctr" bIns="0" lIns="0" spcFirstLastPara="1" rIns="0" wrap="square" tIns="9525">
            <a:spAutoFit/>
          </a:bodyPr>
          <a:lstStyle/>
          <a:p>
            <a:pPr indent="0" lvl="0" marL="9525" rtl="0" algn="l">
              <a:spcBef>
                <a:spcPts val="0"/>
              </a:spcBef>
              <a:spcAft>
                <a:spcPts val="0"/>
              </a:spcAft>
              <a:buClr>
                <a:schemeClr val="lt1"/>
              </a:buClr>
              <a:buSzPts val="2800"/>
              <a:buFont typeface="Century Gothic"/>
              <a:buNone/>
            </a:pPr>
            <a:r>
              <a:rPr lang="en-US"/>
              <a:t>ADVANTAGES OF MICROKERNEL</a:t>
            </a:r>
            <a:endParaRPr/>
          </a:p>
        </p:txBody>
      </p:sp>
      <p:sp>
        <p:nvSpPr>
          <p:cNvPr id="418" name="Google Shape;418;p14"/>
          <p:cNvSpPr txBox="1"/>
          <p:nvPr/>
        </p:nvSpPr>
        <p:spPr>
          <a:xfrm>
            <a:off x="915162" y="2175558"/>
            <a:ext cx="7228999" cy="3620831"/>
          </a:xfrm>
          <a:prstGeom prst="rect">
            <a:avLst/>
          </a:prstGeom>
          <a:noFill/>
          <a:ln>
            <a:noFill/>
          </a:ln>
        </p:spPr>
        <p:txBody>
          <a:bodyPr anchorCtr="0" anchor="t" bIns="0" lIns="0" spcFirstLastPara="1" rIns="0" wrap="square" tIns="10000">
            <a:spAutoFit/>
          </a:bodyPr>
          <a:lstStyle/>
          <a:p>
            <a:pPr indent="-171450" lvl="0" marL="180975" marR="3810" rtl="0" algn="l">
              <a:lnSpc>
                <a:spcPct val="120000"/>
              </a:lnSpc>
              <a:spcBef>
                <a:spcPts val="0"/>
              </a:spcBef>
              <a:spcAft>
                <a:spcPts val="0"/>
              </a:spcAft>
              <a:buClr>
                <a:srgbClr val="FFFFFF"/>
              </a:buClr>
              <a:buSzPts val="2250"/>
              <a:buFont typeface="Arial"/>
              <a:buChar char="•"/>
            </a:pPr>
            <a:r>
              <a:rPr lang="en-US" sz="1800">
                <a:solidFill>
                  <a:srgbClr val="FFFFFF"/>
                </a:solidFill>
                <a:latin typeface="Arial"/>
                <a:ea typeface="Arial"/>
                <a:cs typeface="Arial"/>
                <a:sym typeface="Arial"/>
              </a:rPr>
              <a:t>Microkernels are easier to maintain than monolithic kernels, but the  large number of system calls and context switches might slow down  the system because they typically generate more overhead than plain  function calls. A microkernel allows the implementation of the  remaining part of the operating system as a normal application  program written in a high-level language</a:t>
            </a:r>
            <a:endParaRPr sz="1800">
              <a:solidFill>
                <a:srgbClr val="000000"/>
              </a:solidFill>
              <a:latin typeface="Arial"/>
              <a:ea typeface="Arial"/>
              <a:cs typeface="Arial"/>
              <a:sym typeface="Arial"/>
            </a:endParaRPr>
          </a:p>
          <a:p>
            <a:pPr indent="-171450" lvl="0" marL="180975" marR="670083" rtl="0" algn="l">
              <a:lnSpc>
                <a:spcPct val="120000"/>
              </a:lnSpc>
              <a:spcBef>
                <a:spcPts val="746"/>
              </a:spcBef>
              <a:spcAft>
                <a:spcPts val="0"/>
              </a:spcAft>
              <a:buClr>
                <a:srgbClr val="FFFFFF"/>
              </a:buClr>
              <a:buSzPts val="2250"/>
              <a:buFont typeface="Arial"/>
              <a:buChar char="•"/>
            </a:pPr>
            <a:r>
              <a:rPr lang="en-US" sz="1800">
                <a:solidFill>
                  <a:srgbClr val="FFFFFF"/>
                </a:solidFill>
                <a:latin typeface="Arial"/>
                <a:ea typeface="Arial"/>
                <a:cs typeface="Arial"/>
                <a:sym typeface="Arial"/>
              </a:rPr>
              <a:t>Crash resistant	( if one server fails, other servers can still work  efficiently.)</a:t>
            </a:r>
            <a:endParaRPr sz="1800">
              <a:solidFill>
                <a:srgbClr val="000000"/>
              </a:solidFill>
              <a:latin typeface="Arial"/>
              <a:ea typeface="Arial"/>
              <a:cs typeface="Arial"/>
              <a:sym typeface="Arial"/>
            </a:endParaRPr>
          </a:p>
          <a:p>
            <a:pPr indent="-171450" lvl="0" marL="180975" marR="0" rtl="0" algn="l">
              <a:spcBef>
                <a:spcPts val="1189"/>
              </a:spcBef>
              <a:spcAft>
                <a:spcPts val="0"/>
              </a:spcAft>
              <a:buClr>
                <a:srgbClr val="FFFFFF"/>
              </a:buClr>
              <a:buSzPts val="2250"/>
              <a:buFont typeface="Arial"/>
              <a:buChar char="•"/>
            </a:pPr>
            <a:r>
              <a:rPr lang="en-US" sz="1800">
                <a:solidFill>
                  <a:srgbClr val="FFFFFF"/>
                </a:solidFill>
                <a:latin typeface="Arial"/>
                <a:ea typeface="Arial"/>
                <a:cs typeface="Arial"/>
                <a:sym typeface="Arial"/>
              </a:rPr>
              <a:t>Portable</a:t>
            </a:r>
            <a:endParaRPr sz="1800">
              <a:solidFill>
                <a:srgbClr val="000000"/>
              </a:solidFill>
              <a:latin typeface="Arial"/>
              <a:ea typeface="Arial"/>
              <a:cs typeface="Arial"/>
              <a:sym typeface="Arial"/>
            </a:endParaRPr>
          </a:p>
          <a:p>
            <a:pPr indent="-171450" lvl="0" marL="180975" marR="0" rtl="0" algn="l">
              <a:spcBef>
                <a:spcPts val="1181"/>
              </a:spcBef>
              <a:spcAft>
                <a:spcPts val="0"/>
              </a:spcAft>
              <a:buClr>
                <a:srgbClr val="FFFFFF"/>
              </a:buClr>
              <a:buSzPts val="2250"/>
              <a:buFont typeface="Arial"/>
              <a:buChar char="•"/>
            </a:pPr>
            <a:r>
              <a:rPr lang="en-US" sz="1800">
                <a:solidFill>
                  <a:srgbClr val="FFFFFF"/>
                </a:solidFill>
                <a:latin typeface="Arial"/>
                <a:ea typeface="Arial"/>
                <a:cs typeface="Arial"/>
                <a:sym typeface="Arial"/>
              </a:rPr>
              <a:t>Smaller in Size</a:t>
            </a:r>
            <a:endParaRPr sz="1800">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15"/>
          <p:cNvSpPr txBox="1"/>
          <p:nvPr/>
        </p:nvSpPr>
        <p:spPr>
          <a:xfrm>
            <a:off x="888873" y="2335245"/>
            <a:ext cx="5106829" cy="563616"/>
          </a:xfrm>
          <a:prstGeom prst="rect">
            <a:avLst/>
          </a:prstGeom>
          <a:noFill/>
          <a:ln>
            <a:noFill/>
          </a:ln>
        </p:spPr>
        <p:txBody>
          <a:bodyPr anchorCtr="0" anchor="t" bIns="0" lIns="0" spcFirstLastPara="1" rIns="0" wrap="square" tIns="9525">
            <a:spAutoFit/>
          </a:bodyPr>
          <a:lstStyle/>
          <a:p>
            <a:pPr indent="0" lvl="0" marL="9525" marR="3810" rtl="0" algn="l">
              <a:spcBef>
                <a:spcPts val="0"/>
              </a:spcBef>
              <a:spcAft>
                <a:spcPts val="0"/>
              </a:spcAft>
              <a:buNone/>
            </a:pPr>
            <a:r>
              <a:rPr lang="en-US" sz="1800">
                <a:solidFill>
                  <a:srgbClr val="FFFFFF"/>
                </a:solidFill>
                <a:latin typeface="Arial"/>
                <a:ea typeface="Arial"/>
                <a:cs typeface="Arial"/>
                <a:sym typeface="Arial"/>
              </a:rPr>
              <a:t>Slower processing because of additional message  passing.</a:t>
            </a:r>
            <a:endParaRPr sz="1800">
              <a:solidFill>
                <a:srgbClr val="000000"/>
              </a:solidFill>
              <a:latin typeface="Arial"/>
              <a:ea typeface="Arial"/>
              <a:cs typeface="Arial"/>
              <a:sym typeface="Arial"/>
            </a:endParaRPr>
          </a:p>
        </p:txBody>
      </p:sp>
      <p:sp>
        <p:nvSpPr>
          <p:cNvPr id="424" name="Google Shape;424;p15"/>
          <p:cNvSpPr txBox="1"/>
          <p:nvPr/>
        </p:nvSpPr>
        <p:spPr>
          <a:xfrm>
            <a:off x="888873" y="1606676"/>
            <a:ext cx="6165056" cy="425116"/>
          </a:xfrm>
          <a:prstGeom prst="rect">
            <a:avLst/>
          </a:prstGeom>
          <a:noFill/>
          <a:ln>
            <a:noFill/>
          </a:ln>
        </p:spPr>
        <p:txBody>
          <a:bodyPr anchorCtr="0" anchor="t" bIns="0" lIns="0" spcFirstLastPara="1" rIns="0" wrap="square" tIns="9525">
            <a:spAutoFit/>
          </a:bodyPr>
          <a:lstStyle/>
          <a:p>
            <a:pPr indent="0" lvl="0" marL="9525" marR="0" rtl="0" algn="l">
              <a:spcBef>
                <a:spcPts val="0"/>
              </a:spcBef>
              <a:spcAft>
                <a:spcPts val="0"/>
              </a:spcAft>
              <a:buNone/>
            </a:pPr>
            <a:r>
              <a:rPr lang="en-US" sz="2700">
                <a:solidFill>
                  <a:srgbClr val="FFFFFF"/>
                </a:solidFill>
                <a:latin typeface="Arial"/>
                <a:ea typeface="Arial"/>
                <a:cs typeface="Arial"/>
                <a:sym typeface="Arial"/>
              </a:rPr>
              <a:t>DISADVANTAGES OF MICROKERNEL:</a:t>
            </a:r>
            <a:endParaRPr sz="2700">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16"/>
          <p:cNvSpPr/>
          <p:nvPr/>
        </p:nvSpPr>
        <p:spPr>
          <a:xfrm>
            <a:off x="649224" y="1477899"/>
            <a:ext cx="2728341" cy="88468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430" name="Google Shape;430;p16"/>
          <p:cNvSpPr/>
          <p:nvPr/>
        </p:nvSpPr>
        <p:spPr>
          <a:xfrm>
            <a:off x="2897506" y="1477899"/>
            <a:ext cx="1948814" cy="88468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431" name="Google Shape;431;p16"/>
          <p:cNvSpPr txBox="1"/>
          <p:nvPr>
            <p:ph type="title"/>
          </p:nvPr>
        </p:nvSpPr>
        <p:spPr>
          <a:xfrm>
            <a:off x="915162" y="1630870"/>
            <a:ext cx="3639979" cy="425116"/>
          </a:xfrm>
          <a:prstGeom prst="rect">
            <a:avLst/>
          </a:prstGeom>
          <a:noFill/>
          <a:ln>
            <a:noFill/>
          </a:ln>
        </p:spPr>
        <p:txBody>
          <a:bodyPr anchorCtr="0" anchor="ctr" bIns="0" lIns="0" spcFirstLastPara="1" rIns="0" wrap="square" tIns="9525">
            <a:spAutoFit/>
          </a:bodyPr>
          <a:lstStyle/>
          <a:p>
            <a:pPr indent="0" lvl="0" marL="9525" rtl="0" algn="l">
              <a:spcBef>
                <a:spcPts val="0"/>
              </a:spcBef>
              <a:spcAft>
                <a:spcPts val="0"/>
              </a:spcAft>
              <a:buClr>
                <a:schemeClr val="lt1"/>
              </a:buClr>
              <a:buSzPts val="2800"/>
              <a:buFont typeface="Century Gothic"/>
              <a:buNone/>
            </a:pPr>
            <a:r>
              <a:rPr lang="en-US"/>
              <a:t>MONOLITHIC KERNEL</a:t>
            </a:r>
            <a:endParaRPr/>
          </a:p>
        </p:txBody>
      </p:sp>
      <p:sp>
        <p:nvSpPr>
          <p:cNvPr id="432" name="Google Shape;432;p16"/>
          <p:cNvSpPr txBox="1"/>
          <p:nvPr/>
        </p:nvSpPr>
        <p:spPr>
          <a:xfrm>
            <a:off x="915163" y="2532983"/>
            <a:ext cx="7167086" cy="2538259"/>
          </a:xfrm>
          <a:prstGeom prst="rect">
            <a:avLst/>
          </a:prstGeom>
          <a:noFill/>
          <a:ln>
            <a:noFill/>
          </a:ln>
        </p:spPr>
        <p:txBody>
          <a:bodyPr anchorCtr="0" anchor="t" bIns="0" lIns="0" spcFirstLastPara="1" rIns="0" wrap="square" tIns="9525">
            <a:spAutoFit/>
          </a:bodyPr>
          <a:lstStyle/>
          <a:p>
            <a:pPr indent="-171450" lvl="0" marL="180975" marR="3810" rtl="0" algn="l">
              <a:lnSpc>
                <a:spcPct val="120000"/>
              </a:lnSpc>
              <a:spcBef>
                <a:spcPts val="0"/>
              </a:spcBef>
              <a:spcAft>
                <a:spcPts val="0"/>
              </a:spcAft>
              <a:buClr>
                <a:srgbClr val="FFFFFF"/>
              </a:buClr>
              <a:buSzPts val="2250"/>
              <a:buFont typeface="Arial"/>
              <a:buChar char="•"/>
            </a:pPr>
            <a:r>
              <a:rPr b="1" lang="en-US" sz="1800">
                <a:solidFill>
                  <a:srgbClr val="FFFFFF"/>
                </a:solidFill>
                <a:latin typeface="Arial"/>
                <a:ea typeface="Arial"/>
                <a:cs typeface="Arial"/>
                <a:sym typeface="Arial"/>
              </a:rPr>
              <a:t>MONOLITHIC KERNEL</a:t>
            </a:r>
            <a:r>
              <a:rPr lang="en-US" sz="1800">
                <a:solidFill>
                  <a:srgbClr val="FFFFFF"/>
                </a:solidFill>
                <a:latin typeface="Arial"/>
                <a:ea typeface="Arial"/>
                <a:cs typeface="Arial"/>
                <a:sym typeface="Arial"/>
              </a:rPr>
              <a:t>: It runs every basic system service like  process and memory management, interrupt handling and I/O  communication, file system etc. in kernel space. Examples are Linux,  Unix.</a:t>
            </a:r>
            <a:endParaRPr sz="1800">
              <a:solidFill>
                <a:srgbClr val="000000"/>
              </a:solidFill>
              <a:latin typeface="Arial"/>
              <a:ea typeface="Arial"/>
              <a:cs typeface="Arial"/>
              <a:sym typeface="Arial"/>
            </a:endParaRPr>
          </a:p>
          <a:p>
            <a:pPr indent="0" lvl="0" marL="0" marR="0" rtl="0" algn="l">
              <a:spcBef>
                <a:spcPts val="0"/>
              </a:spcBef>
              <a:spcAft>
                <a:spcPts val="0"/>
              </a:spcAft>
              <a:buClr>
                <a:srgbClr val="FFFFFF"/>
              </a:buClr>
              <a:buSzPts val="2025"/>
              <a:buFont typeface="Arial"/>
              <a:buNone/>
            </a:pPr>
            <a:r>
              <a:t/>
            </a:r>
            <a:endParaRPr sz="2025">
              <a:solidFill>
                <a:srgbClr val="000000"/>
              </a:solidFill>
              <a:latin typeface="Times New Roman"/>
              <a:ea typeface="Times New Roman"/>
              <a:cs typeface="Times New Roman"/>
              <a:sym typeface="Times New Roman"/>
            </a:endParaRPr>
          </a:p>
          <a:p>
            <a:pPr indent="-171925" lvl="1" marL="523875" marR="0" rtl="0" algn="l">
              <a:spcBef>
                <a:spcPts val="1819"/>
              </a:spcBef>
              <a:spcAft>
                <a:spcPts val="0"/>
              </a:spcAft>
              <a:buClr>
                <a:srgbClr val="FFFFFF"/>
              </a:buClr>
              <a:buSzPts val="2250"/>
              <a:buFont typeface="Arial"/>
              <a:buChar char="•"/>
            </a:pPr>
            <a:r>
              <a:rPr b="0" i="0" lang="en-US" sz="1800" u="none" cap="none" strike="noStrike">
                <a:solidFill>
                  <a:srgbClr val="FFFFFF"/>
                </a:solidFill>
                <a:latin typeface="Arial"/>
                <a:ea typeface="Arial"/>
                <a:cs typeface="Arial"/>
                <a:sym typeface="Arial"/>
              </a:rPr>
              <a:t>Advantages: performance</a:t>
            </a:r>
            <a:endParaRPr b="0" i="0" sz="1800" u="none" cap="none" strike="noStrike">
              <a:solidFill>
                <a:srgbClr val="000000"/>
              </a:solidFill>
              <a:latin typeface="Arial"/>
              <a:ea typeface="Arial"/>
              <a:cs typeface="Arial"/>
              <a:sym typeface="Arial"/>
            </a:endParaRPr>
          </a:p>
          <a:p>
            <a:pPr indent="-171925" lvl="1" marL="523875" marR="0" rtl="0" algn="l">
              <a:spcBef>
                <a:spcPts val="814"/>
              </a:spcBef>
              <a:spcAft>
                <a:spcPts val="0"/>
              </a:spcAft>
              <a:buClr>
                <a:srgbClr val="FFFFFF"/>
              </a:buClr>
              <a:buSzPts val="2250"/>
              <a:buFont typeface="Arial"/>
              <a:buChar char="•"/>
            </a:pPr>
            <a:r>
              <a:rPr b="0" i="0" lang="en-US" sz="1800" u="none" cap="none" strike="noStrike">
                <a:solidFill>
                  <a:srgbClr val="FFFFFF"/>
                </a:solidFill>
                <a:latin typeface="Arial"/>
                <a:ea typeface="Arial"/>
                <a:cs typeface="Arial"/>
                <a:sym typeface="Arial"/>
              </a:rPr>
              <a:t>Disadvantages: difficult to debug and maintain</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17"/>
          <p:cNvSpPr/>
          <p:nvPr/>
        </p:nvSpPr>
        <p:spPr>
          <a:xfrm>
            <a:off x="1747646" y="5485256"/>
            <a:ext cx="5623560" cy="51549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438" name="Google Shape;438;p17"/>
          <p:cNvSpPr/>
          <p:nvPr/>
        </p:nvSpPr>
        <p:spPr>
          <a:xfrm>
            <a:off x="1759076" y="1288161"/>
            <a:ext cx="5600700" cy="4205288"/>
          </a:xfrm>
          <a:custGeom>
            <a:rect b="b" l="l" r="r" t="t"/>
            <a:pathLst>
              <a:path extrusionOk="0" h="5607050" w="7467600">
                <a:moveTo>
                  <a:pt x="6985761" y="0"/>
                </a:moveTo>
                <a:lnTo>
                  <a:pt x="481838" y="0"/>
                </a:lnTo>
                <a:lnTo>
                  <a:pt x="432580" y="2488"/>
                </a:lnTo>
                <a:lnTo>
                  <a:pt x="384744" y="9791"/>
                </a:lnTo>
                <a:lnTo>
                  <a:pt x="338571" y="21666"/>
                </a:lnTo>
                <a:lnTo>
                  <a:pt x="294304" y="37871"/>
                </a:lnTo>
                <a:lnTo>
                  <a:pt x="252186" y="58164"/>
                </a:lnTo>
                <a:lnTo>
                  <a:pt x="212458" y="82302"/>
                </a:lnTo>
                <a:lnTo>
                  <a:pt x="175363" y="110043"/>
                </a:lnTo>
                <a:lnTo>
                  <a:pt x="141144" y="141144"/>
                </a:lnTo>
                <a:lnTo>
                  <a:pt x="110043" y="175363"/>
                </a:lnTo>
                <a:lnTo>
                  <a:pt x="82302" y="212458"/>
                </a:lnTo>
                <a:lnTo>
                  <a:pt x="58164" y="252186"/>
                </a:lnTo>
                <a:lnTo>
                  <a:pt x="37871" y="294304"/>
                </a:lnTo>
                <a:lnTo>
                  <a:pt x="21666" y="338571"/>
                </a:lnTo>
                <a:lnTo>
                  <a:pt x="9791" y="384744"/>
                </a:lnTo>
                <a:lnTo>
                  <a:pt x="2488" y="432580"/>
                </a:lnTo>
                <a:lnTo>
                  <a:pt x="0" y="481838"/>
                </a:lnTo>
                <a:lnTo>
                  <a:pt x="0" y="5124945"/>
                </a:lnTo>
                <a:lnTo>
                  <a:pt x="2488" y="5174211"/>
                </a:lnTo>
                <a:lnTo>
                  <a:pt x="9791" y="5222054"/>
                </a:lnTo>
                <a:lnTo>
                  <a:pt x="21666" y="5268231"/>
                </a:lnTo>
                <a:lnTo>
                  <a:pt x="37871" y="5312502"/>
                </a:lnTo>
                <a:lnTo>
                  <a:pt x="58164" y="5354622"/>
                </a:lnTo>
                <a:lnTo>
                  <a:pt x="82302" y="5394351"/>
                </a:lnTo>
                <a:lnTo>
                  <a:pt x="110043" y="5431445"/>
                </a:lnTo>
                <a:lnTo>
                  <a:pt x="141144" y="5465664"/>
                </a:lnTo>
                <a:lnTo>
                  <a:pt x="175363" y="5496763"/>
                </a:lnTo>
                <a:lnTo>
                  <a:pt x="212458" y="5524502"/>
                </a:lnTo>
                <a:lnTo>
                  <a:pt x="252186" y="5548638"/>
                </a:lnTo>
                <a:lnTo>
                  <a:pt x="294304" y="5568929"/>
                </a:lnTo>
                <a:lnTo>
                  <a:pt x="338571" y="5585132"/>
                </a:lnTo>
                <a:lnTo>
                  <a:pt x="384744" y="5597006"/>
                </a:lnTo>
                <a:lnTo>
                  <a:pt x="432580" y="5604308"/>
                </a:lnTo>
                <a:lnTo>
                  <a:pt x="481838" y="5606796"/>
                </a:lnTo>
                <a:lnTo>
                  <a:pt x="6985761" y="5606796"/>
                </a:lnTo>
                <a:lnTo>
                  <a:pt x="7035019" y="5604308"/>
                </a:lnTo>
                <a:lnTo>
                  <a:pt x="7082855" y="5597006"/>
                </a:lnTo>
                <a:lnTo>
                  <a:pt x="7129028" y="5585132"/>
                </a:lnTo>
                <a:lnTo>
                  <a:pt x="7173295" y="5568929"/>
                </a:lnTo>
                <a:lnTo>
                  <a:pt x="7215413" y="5548638"/>
                </a:lnTo>
                <a:lnTo>
                  <a:pt x="7255141" y="5524502"/>
                </a:lnTo>
                <a:lnTo>
                  <a:pt x="7292236" y="5496763"/>
                </a:lnTo>
                <a:lnTo>
                  <a:pt x="7326455" y="5465664"/>
                </a:lnTo>
                <a:lnTo>
                  <a:pt x="7357556" y="5431445"/>
                </a:lnTo>
                <a:lnTo>
                  <a:pt x="7385297" y="5394351"/>
                </a:lnTo>
                <a:lnTo>
                  <a:pt x="7409435" y="5354622"/>
                </a:lnTo>
                <a:lnTo>
                  <a:pt x="7429728" y="5312502"/>
                </a:lnTo>
                <a:lnTo>
                  <a:pt x="7445933" y="5268231"/>
                </a:lnTo>
                <a:lnTo>
                  <a:pt x="7457808" y="5222054"/>
                </a:lnTo>
                <a:lnTo>
                  <a:pt x="7465111" y="5174211"/>
                </a:lnTo>
                <a:lnTo>
                  <a:pt x="7467600" y="5124945"/>
                </a:lnTo>
                <a:lnTo>
                  <a:pt x="7467600" y="481838"/>
                </a:lnTo>
                <a:lnTo>
                  <a:pt x="7465111" y="432580"/>
                </a:lnTo>
                <a:lnTo>
                  <a:pt x="7457808" y="384744"/>
                </a:lnTo>
                <a:lnTo>
                  <a:pt x="7445933" y="338571"/>
                </a:lnTo>
                <a:lnTo>
                  <a:pt x="7429728" y="294304"/>
                </a:lnTo>
                <a:lnTo>
                  <a:pt x="7409435" y="252186"/>
                </a:lnTo>
                <a:lnTo>
                  <a:pt x="7385297" y="212458"/>
                </a:lnTo>
                <a:lnTo>
                  <a:pt x="7357556" y="175363"/>
                </a:lnTo>
                <a:lnTo>
                  <a:pt x="7326455" y="141144"/>
                </a:lnTo>
                <a:lnTo>
                  <a:pt x="7292236" y="110043"/>
                </a:lnTo>
                <a:lnTo>
                  <a:pt x="7255141" y="82302"/>
                </a:lnTo>
                <a:lnTo>
                  <a:pt x="7215413" y="58164"/>
                </a:lnTo>
                <a:lnTo>
                  <a:pt x="7173295" y="37871"/>
                </a:lnTo>
                <a:lnTo>
                  <a:pt x="7129028" y="21666"/>
                </a:lnTo>
                <a:lnTo>
                  <a:pt x="7082855" y="9791"/>
                </a:lnTo>
                <a:lnTo>
                  <a:pt x="7035019" y="2488"/>
                </a:lnTo>
                <a:lnTo>
                  <a:pt x="6985761" y="0"/>
                </a:lnTo>
                <a:close/>
              </a:path>
            </a:pathLst>
          </a:custGeom>
          <a:solidFill>
            <a:srgbClr val="ECECE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439" name="Google Shape;439;p17"/>
          <p:cNvSpPr/>
          <p:nvPr/>
        </p:nvSpPr>
        <p:spPr>
          <a:xfrm>
            <a:off x="150" y="1"/>
            <a:ext cx="9144000" cy="6858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18"/>
          <p:cNvSpPr/>
          <p:nvPr/>
        </p:nvSpPr>
        <p:spPr>
          <a:xfrm>
            <a:off x="649224" y="1477899"/>
            <a:ext cx="3434715" cy="88468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445" name="Google Shape;445;p18"/>
          <p:cNvSpPr txBox="1"/>
          <p:nvPr>
            <p:ph type="title"/>
          </p:nvPr>
        </p:nvSpPr>
        <p:spPr>
          <a:xfrm>
            <a:off x="915162" y="1630870"/>
            <a:ext cx="2877978" cy="425116"/>
          </a:xfrm>
          <a:prstGeom prst="rect">
            <a:avLst/>
          </a:prstGeom>
          <a:noFill/>
          <a:ln>
            <a:noFill/>
          </a:ln>
        </p:spPr>
        <p:txBody>
          <a:bodyPr anchorCtr="0" anchor="ctr" bIns="0" lIns="0" spcFirstLastPara="1" rIns="0" wrap="square" tIns="9525">
            <a:spAutoFit/>
          </a:bodyPr>
          <a:lstStyle/>
          <a:p>
            <a:pPr indent="0" lvl="0" marL="9525" rtl="0" algn="l">
              <a:spcBef>
                <a:spcPts val="0"/>
              </a:spcBef>
              <a:spcAft>
                <a:spcPts val="0"/>
              </a:spcAft>
              <a:buClr>
                <a:schemeClr val="lt1"/>
              </a:buClr>
              <a:buSzPts val="2800"/>
              <a:buFont typeface="Century Gothic"/>
              <a:buNone/>
            </a:pPr>
            <a:r>
              <a:rPr lang="en-US"/>
              <a:t>HYBRID KERNEL:</a:t>
            </a:r>
            <a:endParaRPr/>
          </a:p>
        </p:txBody>
      </p:sp>
      <p:sp>
        <p:nvSpPr>
          <p:cNvPr id="446" name="Google Shape;446;p18"/>
          <p:cNvSpPr txBox="1"/>
          <p:nvPr/>
        </p:nvSpPr>
        <p:spPr>
          <a:xfrm>
            <a:off x="915162" y="2418683"/>
            <a:ext cx="7267575" cy="2634439"/>
          </a:xfrm>
          <a:prstGeom prst="rect">
            <a:avLst/>
          </a:prstGeom>
          <a:noFill/>
          <a:ln>
            <a:noFill/>
          </a:ln>
        </p:spPr>
        <p:txBody>
          <a:bodyPr anchorCtr="0" anchor="t" bIns="0" lIns="0" spcFirstLastPara="1" rIns="0" wrap="square" tIns="9525">
            <a:spAutoFit/>
          </a:bodyPr>
          <a:lstStyle/>
          <a:p>
            <a:pPr indent="-171450" lvl="0" marL="180975" marR="3810" rtl="0" algn="l">
              <a:lnSpc>
                <a:spcPct val="120000"/>
              </a:lnSpc>
              <a:spcBef>
                <a:spcPts val="0"/>
              </a:spcBef>
              <a:spcAft>
                <a:spcPts val="0"/>
              </a:spcAft>
              <a:buClr>
                <a:srgbClr val="FFFFFF"/>
              </a:buClr>
              <a:buSzPts val="2250"/>
              <a:buFont typeface="Arial"/>
              <a:buChar char="•"/>
            </a:pPr>
            <a:r>
              <a:rPr lang="en-US" sz="1800">
                <a:solidFill>
                  <a:srgbClr val="FFFFFF"/>
                </a:solidFill>
                <a:latin typeface="Arial"/>
                <a:ea typeface="Arial"/>
                <a:cs typeface="Arial"/>
                <a:sym typeface="Arial"/>
              </a:rPr>
              <a:t>One other type of kernel is called a </a:t>
            </a:r>
            <a:r>
              <a:rPr b="1" lang="en-US" sz="1800">
                <a:solidFill>
                  <a:srgbClr val="FFFFFF"/>
                </a:solidFill>
                <a:latin typeface="Arial"/>
                <a:ea typeface="Arial"/>
                <a:cs typeface="Arial"/>
                <a:sym typeface="Arial"/>
              </a:rPr>
              <a:t>hybrid kernel </a:t>
            </a:r>
            <a:r>
              <a:rPr lang="en-US" sz="1800">
                <a:solidFill>
                  <a:srgbClr val="FFFFFF"/>
                </a:solidFill>
                <a:latin typeface="Arial"/>
                <a:ea typeface="Arial"/>
                <a:cs typeface="Arial"/>
                <a:sym typeface="Arial"/>
              </a:rPr>
              <a:t>which lies on the  boundary between monolithic kernels and microkernels. This means it  has qualities of both, but hybrid kernels cannot be classified as a  monolithic kernel or microkernel exclusively.</a:t>
            </a:r>
            <a:endParaRPr sz="1800">
              <a:solidFill>
                <a:srgbClr val="000000"/>
              </a:solidFill>
              <a:latin typeface="Arial"/>
              <a:ea typeface="Arial"/>
              <a:cs typeface="Arial"/>
              <a:sym typeface="Arial"/>
            </a:endParaRPr>
          </a:p>
          <a:p>
            <a:pPr indent="0" lvl="0" marL="9525" marR="0" rtl="0" algn="l">
              <a:spcBef>
                <a:spcPts val="1178"/>
              </a:spcBef>
              <a:spcAft>
                <a:spcPts val="0"/>
              </a:spcAft>
              <a:buNone/>
            </a:pPr>
            <a:r>
              <a:rPr lang="en-US" sz="1800">
                <a:solidFill>
                  <a:srgbClr val="FFFFFF"/>
                </a:solidFill>
                <a:latin typeface="Arial"/>
                <a:ea typeface="Arial"/>
                <a:cs typeface="Arial"/>
                <a:sym typeface="Arial"/>
              </a:rPr>
              <a:t>Combine the best of both worlds</a:t>
            </a:r>
            <a:endParaRPr sz="1800">
              <a:solidFill>
                <a:srgbClr val="000000"/>
              </a:solidFill>
              <a:latin typeface="Arial"/>
              <a:ea typeface="Arial"/>
              <a:cs typeface="Arial"/>
              <a:sym typeface="Arial"/>
            </a:endParaRPr>
          </a:p>
          <a:p>
            <a:pPr indent="-166687" lvl="1" marL="523875" marR="0" rtl="0" algn="l">
              <a:spcBef>
                <a:spcPts val="832"/>
              </a:spcBef>
              <a:spcAft>
                <a:spcPts val="0"/>
              </a:spcAft>
              <a:buClr>
                <a:srgbClr val="FFFFFF"/>
              </a:buClr>
              <a:buSzPts val="2625"/>
              <a:buFont typeface="Arial"/>
              <a:buChar char="•"/>
            </a:pPr>
            <a:r>
              <a:rPr b="0" i="0" lang="en-US" sz="2100" u="none" cap="none" strike="noStrike">
                <a:solidFill>
                  <a:srgbClr val="FFFFFF"/>
                </a:solidFill>
                <a:latin typeface="Arial"/>
                <a:ea typeface="Arial"/>
                <a:cs typeface="Arial"/>
                <a:sym typeface="Arial"/>
              </a:rPr>
              <a:t>Speed and simple design of a monolithic kernel</a:t>
            </a:r>
            <a:endParaRPr b="0" i="0" sz="2100" u="none" cap="none" strike="noStrike">
              <a:solidFill>
                <a:srgbClr val="000000"/>
              </a:solidFill>
              <a:latin typeface="Arial"/>
              <a:ea typeface="Arial"/>
              <a:cs typeface="Arial"/>
              <a:sym typeface="Arial"/>
            </a:endParaRPr>
          </a:p>
          <a:p>
            <a:pPr indent="-166687" lvl="1" marL="523875" marR="0" rtl="0" algn="l">
              <a:spcBef>
                <a:spcPts val="885"/>
              </a:spcBef>
              <a:spcAft>
                <a:spcPts val="0"/>
              </a:spcAft>
              <a:buClr>
                <a:srgbClr val="FFFFFF"/>
              </a:buClr>
              <a:buSzPts val="2625"/>
              <a:buFont typeface="Arial"/>
              <a:buChar char="•"/>
            </a:pPr>
            <a:r>
              <a:rPr b="0" i="0" lang="en-US" sz="2100" u="none" cap="none" strike="noStrike">
                <a:solidFill>
                  <a:srgbClr val="FFFFFF"/>
                </a:solidFill>
                <a:latin typeface="Arial"/>
                <a:ea typeface="Arial"/>
                <a:cs typeface="Arial"/>
                <a:sym typeface="Arial"/>
              </a:rPr>
              <a:t>Modularity and stability of a microkernel</a:t>
            </a:r>
            <a:endParaRPr b="0" i="0" sz="21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19"/>
          <p:cNvSpPr txBox="1"/>
          <p:nvPr>
            <p:ph type="title"/>
          </p:nvPr>
        </p:nvSpPr>
        <p:spPr>
          <a:xfrm>
            <a:off x="915162" y="1630870"/>
            <a:ext cx="3106578" cy="425116"/>
          </a:xfrm>
          <a:prstGeom prst="rect">
            <a:avLst/>
          </a:prstGeom>
          <a:noFill/>
          <a:ln>
            <a:noFill/>
          </a:ln>
        </p:spPr>
        <p:txBody>
          <a:bodyPr anchorCtr="0" anchor="ctr" bIns="0" lIns="0" spcFirstLastPara="1" rIns="0" wrap="square" tIns="9525">
            <a:spAutoFit/>
          </a:bodyPr>
          <a:lstStyle/>
          <a:p>
            <a:pPr indent="0" lvl="0" marL="9525" rtl="0" algn="l">
              <a:spcBef>
                <a:spcPts val="0"/>
              </a:spcBef>
              <a:spcAft>
                <a:spcPts val="0"/>
              </a:spcAft>
              <a:buClr>
                <a:schemeClr val="lt1"/>
              </a:buClr>
              <a:buSzPts val="2800"/>
              <a:buFont typeface="Century Gothic"/>
              <a:buNone/>
            </a:pPr>
            <a:r>
              <a:rPr lang="en-US"/>
              <a:t>HYBRID KERNELS:</a:t>
            </a:r>
            <a:endParaRPr/>
          </a:p>
        </p:txBody>
      </p:sp>
      <p:sp>
        <p:nvSpPr>
          <p:cNvPr id="452" name="Google Shape;452;p19"/>
          <p:cNvSpPr txBox="1"/>
          <p:nvPr/>
        </p:nvSpPr>
        <p:spPr>
          <a:xfrm>
            <a:off x="1258253" y="2532086"/>
            <a:ext cx="4168616" cy="1711046"/>
          </a:xfrm>
          <a:prstGeom prst="rect">
            <a:avLst/>
          </a:prstGeom>
          <a:noFill/>
          <a:ln>
            <a:noFill/>
          </a:ln>
        </p:spPr>
        <p:txBody>
          <a:bodyPr anchorCtr="0" anchor="t" bIns="0" lIns="0" spcFirstLastPara="1" rIns="0" wrap="square" tIns="71425">
            <a:spAutoFit/>
          </a:bodyPr>
          <a:lstStyle/>
          <a:p>
            <a:pPr indent="0" lvl="0" marL="9525" marR="0" rtl="0" algn="l">
              <a:spcBef>
                <a:spcPts val="0"/>
              </a:spcBef>
              <a:spcAft>
                <a:spcPts val="0"/>
              </a:spcAft>
              <a:buNone/>
            </a:pPr>
            <a:r>
              <a:rPr lang="en-US" sz="2400">
                <a:solidFill>
                  <a:srgbClr val="FFFFFF"/>
                </a:solidFill>
                <a:latin typeface="Arial"/>
                <a:ea typeface="Arial"/>
                <a:cs typeface="Arial"/>
                <a:sym typeface="Arial"/>
              </a:rPr>
              <a:t>Advantages:</a:t>
            </a:r>
            <a:endParaRPr sz="2400">
              <a:solidFill>
                <a:srgbClr val="000000"/>
              </a:solidFill>
              <a:latin typeface="Arial"/>
              <a:ea typeface="Arial"/>
              <a:cs typeface="Arial"/>
              <a:sym typeface="Arial"/>
            </a:endParaRPr>
          </a:p>
          <a:p>
            <a:pPr indent="-171450" lvl="0" marL="180975" marR="0" rtl="0" algn="l">
              <a:spcBef>
                <a:spcPts val="904"/>
              </a:spcBef>
              <a:spcAft>
                <a:spcPts val="0"/>
              </a:spcAft>
              <a:buClr>
                <a:srgbClr val="FFFFFF"/>
              </a:buClr>
              <a:buSzPts val="2250"/>
              <a:buFont typeface="Arial"/>
              <a:buChar char="•"/>
            </a:pPr>
            <a:r>
              <a:rPr lang="en-US" sz="1800">
                <a:solidFill>
                  <a:srgbClr val="FFFFFF"/>
                </a:solidFill>
                <a:latin typeface="Arial"/>
                <a:ea typeface="Arial"/>
                <a:cs typeface="Arial"/>
                <a:sym typeface="Arial"/>
              </a:rPr>
              <a:t>Benefits of monolithic and microkernels</a:t>
            </a:r>
            <a:endParaRPr sz="1800">
              <a:solidFill>
                <a:srgbClr val="000000"/>
              </a:solidFill>
              <a:latin typeface="Arial"/>
              <a:ea typeface="Arial"/>
              <a:cs typeface="Arial"/>
              <a:sym typeface="Arial"/>
            </a:endParaRPr>
          </a:p>
          <a:p>
            <a:pPr indent="0" lvl="0" marL="9525" marR="0" rtl="0" algn="l">
              <a:spcBef>
                <a:spcPts val="851"/>
              </a:spcBef>
              <a:spcAft>
                <a:spcPts val="0"/>
              </a:spcAft>
              <a:buNone/>
            </a:pPr>
            <a:r>
              <a:rPr lang="en-US" sz="2400">
                <a:solidFill>
                  <a:srgbClr val="FFFFFF"/>
                </a:solidFill>
                <a:latin typeface="Arial"/>
                <a:ea typeface="Arial"/>
                <a:cs typeface="Arial"/>
                <a:sym typeface="Arial"/>
              </a:rPr>
              <a:t>Disadvantages:</a:t>
            </a:r>
            <a:endParaRPr sz="2400">
              <a:solidFill>
                <a:srgbClr val="000000"/>
              </a:solidFill>
              <a:latin typeface="Arial"/>
              <a:ea typeface="Arial"/>
              <a:cs typeface="Arial"/>
              <a:sym typeface="Arial"/>
            </a:endParaRPr>
          </a:p>
          <a:p>
            <a:pPr indent="-171450" lvl="0" marL="180975" marR="0" rtl="0" algn="l">
              <a:spcBef>
                <a:spcPts val="907"/>
              </a:spcBef>
              <a:spcAft>
                <a:spcPts val="0"/>
              </a:spcAft>
              <a:buClr>
                <a:srgbClr val="FFFFFF"/>
              </a:buClr>
              <a:buSzPts val="2250"/>
              <a:buFont typeface="Arial"/>
              <a:buChar char="•"/>
            </a:pPr>
            <a:r>
              <a:rPr lang="en-US" sz="1800">
                <a:solidFill>
                  <a:srgbClr val="FFFFFF"/>
                </a:solidFill>
                <a:latin typeface="Arial"/>
                <a:ea typeface="Arial"/>
                <a:cs typeface="Arial"/>
                <a:sym typeface="Arial"/>
              </a:rPr>
              <a:t>Same as monolithic kernels</a:t>
            </a:r>
            <a:endParaRPr sz="1800">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
          <p:cNvSpPr/>
          <p:nvPr/>
        </p:nvSpPr>
        <p:spPr>
          <a:xfrm>
            <a:off x="649224" y="1477899"/>
            <a:ext cx="2068830" cy="88468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239" name="Google Shape;239;p2"/>
          <p:cNvSpPr/>
          <p:nvPr/>
        </p:nvSpPr>
        <p:spPr>
          <a:xfrm>
            <a:off x="2093976" y="1429893"/>
            <a:ext cx="2044826" cy="98069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240" name="Google Shape;240;p2"/>
          <p:cNvSpPr/>
          <p:nvPr/>
        </p:nvSpPr>
        <p:spPr>
          <a:xfrm>
            <a:off x="2162556" y="1498472"/>
            <a:ext cx="1882520" cy="81838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241" name="Google Shape;241;p2"/>
          <p:cNvSpPr/>
          <p:nvPr/>
        </p:nvSpPr>
        <p:spPr>
          <a:xfrm>
            <a:off x="3514726" y="1477899"/>
            <a:ext cx="766952" cy="884682"/>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242" name="Google Shape;242;p2"/>
          <p:cNvSpPr txBox="1"/>
          <p:nvPr>
            <p:ph type="title"/>
          </p:nvPr>
        </p:nvSpPr>
        <p:spPr>
          <a:xfrm>
            <a:off x="915162" y="1630870"/>
            <a:ext cx="3076099" cy="425116"/>
          </a:xfrm>
          <a:prstGeom prst="rect">
            <a:avLst/>
          </a:prstGeom>
          <a:noFill/>
          <a:ln>
            <a:noFill/>
          </a:ln>
        </p:spPr>
        <p:txBody>
          <a:bodyPr anchorCtr="0" anchor="ctr" bIns="0" lIns="0" spcFirstLastPara="1" rIns="0" wrap="square" tIns="9525">
            <a:spAutoFit/>
          </a:bodyPr>
          <a:lstStyle/>
          <a:p>
            <a:pPr indent="0" lvl="0" marL="9525" rtl="0" algn="l">
              <a:spcBef>
                <a:spcPts val="0"/>
              </a:spcBef>
              <a:spcAft>
                <a:spcPts val="0"/>
              </a:spcAft>
              <a:buClr>
                <a:schemeClr val="lt1"/>
              </a:buClr>
              <a:buSzPts val="2800"/>
              <a:buFont typeface="Century Gothic"/>
              <a:buNone/>
            </a:pPr>
            <a:r>
              <a:rPr lang="en-US"/>
              <a:t>WHAT IS KERNEL?</a:t>
            </a:r>
            <a:endParaRPr/>
          </a:p>
        </p:txBody>
      </p:sp>
      <p:sp>
        <p:nvSpPr>
          <p:cNvPr id="243" name="Google Shape;243;p2"/>
          <p:cNvSpPr/>
          <p:nvPr/>
        </p:nvSpPr>
        <p:spPr>
          <a:xfrm>
            <a:off x="721233" y="2307717"/>
            <a:ext cx="525780" cy="666368"/>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244" name="Google Shape;244;p2"/>
          <p:cNvSpPr/>
          <p:nvPr/>
        </p:nvSpPr>
        <p:spPr>
          <a:xfrm>
            <a:off x="914400" y="2354579"/>
            <a:ext cx="2199132" cy="587502"/>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245" name="Google Shape;245;p2"/>
          <p:cNvSpPr/>
          <p:nvPr/>
        </p:nvSpPr>
        <p:spPr>
          <a:xfrm>
            <a:off x="2695193" y="2318004"/>
            <a:ext cx="1076706" cy="660654"/>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246" name="Google Shape;246;p2"/>
          <p:cNvSpPr/>
          <p:nvPr/>
        </p:nvSpPr>
        <p:spPr>
          <a:xfrm>
            <a:off x="2738627" y="2361438"/>
            <a:ext cx="971550" cy="555497"/>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247" name="Google Shape;247;p2"/>
          <p:cNvSpPr/>
          <p:nvPr/>
        </p:nvSpPr>
        <p:spPr>
          <a:xfrm>
            <a:off x="3418713" y="2354579"/>
            <a:ext cx="4765167" cy="587502"/>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248" name="Google Shape;248;p2"/>
          <p:cNvSpPr/>
          <p:nvPr/>
        </p:nvSpPr>
        <p:spPr>
          <a:xfrm>
            <a:off x="914400" y="2656332"/>
            <a:ext cx="7362063" cy="587502"/>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249" name="Google Shape;249;p2"/>
          <p:cNvSpPr/>
          <p:nvPr/>
        </p:nvSpPr>
        <p:spPr>
          <a:xfrm>
            <a:off x="914400" y="2958083"/>
            <a:ext cx="4754880" cy="587502"/>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250" name="Google Shape;250;p2"/>
          <p:cNvSpPr/>
          <p:nvPr/>
        </p:nvSpPr>
        <p:spPr>
          <a:xfrm>
            <a:off x="5287518" y="2958083"/>
            <a:ext cx="445769" cy="587502"/>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251" name="Google Shape;251;p2"/>
          <p:cNvSpPr/>
          <p:nvPr/>
        </p:nvSpPr>
        <p:spPr>
          <a:xfrm>
            <a:off x="721233" y="3307842"/>
            <a:ext cx="525780" cy="666368"/>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252" name="Google Shape;252;p2"/>
          <p:cNvSpPr/>
          <p:nvPr/>
        </p:nvSpPr>
        <p:spPr>
          <a:xfrm>
            <a:off x="914400" y="3354705"/>
            <a:ext cx="6533388" cy="587502"/>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253" name="Google Shape;253;p2"/>
          <p:cNvSpPr/>
          <p:nvPr/>
        </p:nvSpPr>
        <p:spPr>
          <a:xfrm>
            <a:off x="914400" y="3656457"/>
            <a:ext cx="1397889" cy="587502"/>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254" name="Google Shape;254;p2"/>
          <p:cNvSpPr/>
          <p:nvPr/>
        </p:nvSpPr>
        <p:spPr>
          <a:xfrm>
            <a:off x="721233" y="4007359"/>
            <a:ext cx="525780" cy="666368"/>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255" name="Google Shape;255;p2"/>
          <p:cNvSpPr/>
          <p:nvPr/>
        </p:nvSpPr>
        <p:spPr>
          <a:xfrm>
            <a:off x="914400" y="4054221"/>
            <a:ext cx="2008251" cy="587502"/>
          </a:xfrm>
          <a:prstGeom prst="rect">
            <a:avLst/>
          </a:prstGeom>
          <a:blipFill rotWithShape="1">
            <a:blip r:embed="rId1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256" name="Google Shape;256;p2"/>
          <p:cNvSpPr/>
          <p:nvPr/>
        </p:nvSpPr>
        <p:spPr>
          <a:xfrm>
            <a:off x="2504313" y="4017645"/>
            <a:ext cx="1076706" cy="660653"/>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257" name="Google Shape;257;p2"/>
          <p:cNvSpPr/>
          <p:nvPr/>
        </p:nvSpPr>
        <p:spPr>
          <a:xfrm>
            <a:off x="2547747" y="4061079"/>
            <a:ext cx="971550" cy="555497"/>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258" name="Google Shape;258;p2"/>
          <p:cNvSpPr/>
          <p:nvPr/>
        </p:nvSpPr>
        <p:spPr>
          <a:xfrm>
            <a:off x="3227833" y="4054221"/>
            <a:ext cx="5047487" cy="587502"/>
          </a:xfrm>
          <a:prstGeom prst="rect">
            <a:avLst/>
          </a:prstGeom>
          <a:blipFill rotWithShape="1">
            <a:blip r:embed="rId1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259" name="Google Shape;259;p2"/>
          <p:cNvSpPr/>
          <p:nvPr/>
        </p:nvSpPr>
        <p:spPr>
          <a:xfrm>
            <a:off x="914400" y="4355973"/>
            <a:ext cx="6777990" cy="587502"/>
          </a:xfrm>
          <a:prstGeom prst="rect">
            <a:avLst/>
          </a:prstGeom>
          <a:blipFill rotWithShape="1">
            <a:blip r:embed="rId1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260" name="Google Shape;260;p2"/>
          <p:cNvSpPr/>
          <p:nvPr/>
        </p:nvSpPr>
        <p:spPr>
          <a:xfrm>
            <a:off x="914400" y="4657725"/>
            <a:ext cx="1271016" cy="587502"/>
          </a:xfrm>
          <a:prstGeom prst="rect">
            <a:avLst/>
          </a:prstGeom>
          <a:blipFill rotWithShape="1">
            <a:blip r:embed="rId2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261" name="Google Shape;261;p2"/>
          <p:cNvSpPr/>
          <p:nvPr/>
        </p:nvSpPr>
        <p:spPr>
          <a:xfrm>
            <a:off x="1803654" y="4657725"/>
            <a:ext cx="686943" cy="587502"/>
          </a:xfrm>
          <a:prstGeom prst="rect">
            <a:avLst/>
          </a:prstGeom>
          <a:blipFill rotWithShape="1">
            <a:blip r:embed="rId2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262" name="Google Shape;262;p2"/>
          <p:cNvSpPr/>
          <p:nvPr/>
        </p:nvSpPr>
        <p:spPr>
          <a:xfrm>
            <a:off x="2108835" y="4657725"/>
            <a:ext cx="458342" cy="587502"/>
          </a:xfrm>
          <a:prstGeom prst="rect">
            <a:avLst/>
          </a:prstGeom>
          <a:blipFill rotWithShape="1">
            <a:blip r:embed="rId2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263" name="Google Shape;263;p2"/>
          <p:cNvSpPr txBox="1"/>
          <p:nvPr/>
        </p:nvSpPr>
        <p:spPr>
          <a:xfrm>
            <a:off x="915163" y="2425541"/>
            <a:ext cx="7212806" cy="3619773"/>
          </a:xfrm>
          <a:prstGeom prst="rect">
            <a:avLst/>
          </a:prstGeom>
          <a:noFill/>
          <a:ln>
            <a:noFill/>
          </a:ln>
        </p:spPr>
        <p:txBody>
          <a:bodyPr anchorCtr="0" anchor="t" bIns="0" lIns="0" spcFirstLastPara="1" rIns="0" wrap="square" tIns="9525">
            <a:spAutoFit/>
          </a:bodyPr>
          <a:lstStyle/>
          <a:p>
            <a:pPr indent="-171450" lvl="0" marL="180975" marR="99060" rtl="0" algn="l">
              <a:lnSpc>
                <a:spcPct val="110000"/>
              </a:lnSpc>
              <a:spcBef>
                <a:spcPts val="0"/>
              </a:spcBef>
              <a:spcAft>
                <a:spcPts val="0"/>
              </a:spcAft>
              <a:buClr>
                <a:srgbClr val="FFFFFF"/>
              </a:buClr>
              <a:buSzPts val="2250"/>
              <a:buFont typeface="Arial"/>
              <a:buChar char="•"/>
            </a:pPr>
            <a:r>
              <a:rPr lang="en-US" sz="1800">
                <a:solidFill>
                  <a:srgbClr val="FFFFFF"/>
                </a:solidFill>
                <a:latin typeface="Arial"/>
                <a:ea typeface="Arial"/>
                <a:cs typeface="Arial"/>
                <a:sym typeface="Arial"/>
              </a:rPr>
              <a:t>In computing, the kernel is the central component of most computer  operating systems; it is a bridge between applications and the actual  data processing done at the hardware level.</a:t>
            </a:r>
            <a:endParaRPr sz="1800">
              <a:solidFill>
                <a:srgbClr val="000000"/>
              </a:solidFill>
              <a:latin typeface="Arial"/>
              <a:ea typeface="Arial"/>
              <a:cs typeface="Arial"/>
              <a:sym typeface="Arial"/>
            </a:endParaRPr>
          </a:p>
          <a:p>
            <a:pPr indent="-171450" lvl="0" marL="180975" marR="927259" rtl="0" algn="l">
              <a:lnSpc>
                <a:spcPct val="110000"/>
              </a:lnSpc>
              <a:spcBef>
                <a:spcPts val="746"/>
              </a:spcBef>
              <a:spcAft>
                <a:spcPts val="0"/>
              </a:spcAft>
              <a:buClr>
                <a:srgbClr val="FFFFFF"/>
              </a:buClr>
              <a:buSzPts val="2250"/>
              <a:buFont typeface="Arial"/>
              <a:buChar char="•"/>
            </a:pPr>
            <a:r>
              <a:rPr lang="en-US" sz="1800">
                <a:solidFill>
                  <a:srgbClr val="FFFFFF"/>
                </a:solidFill>
                <a:latin typeface="Arial"/>
                <a:ea typeface="Arial"/>
                <a:cs typeface="Arial"/>
                <a:sym typeface="Arial"/>
              </a:rPr>
              <a:t>It acts as an interface between the user applications and the  hardware.</a:t>
            </a:r>
            <a:endParaRPr sz="1800">
              <a:solidFill>
                <a:srgbClr val="000000"/>
              </a:solidFill>
              <a:latin typeface="Arial"/>
              <a:ea typeface="Arial"/>
              <a:cs typeface="Arial"/>
              <a:sym typeface="Arial"/>
            </a:endParaRPr>
          </a:p>
          <a:p>
            <a:pPr indent="-171450" lvl="0" marL="180975" marR="109538" rtl="0" algn="l">
              <a:lnSpc>
                <a:spcPct val="110100"/>
              </a:lnSpc>
              <a:spcBef>
                <a:spcPts val="754"/>
              </a:spcBef>
              <a:spcAft>
                <a:spcPts val="0"/>
              </a:spcAft>
              <a:buClr>
                <a:srgbClr val="FFFFFF"/>
              </a:buClr>
              <a:buSzPts val="2250"/>
              <a:buFont typeface="Arial"/>
              <a:buChar char="•"/>
            </a:pPr>
            <a:r>
              <a:rPr lang="en-US" sz="1800">
                <a:solidFill>
                  <a:srgbClr val="FFFFFF"/>
                </a:solidFill>
                <a:latin typeface="Arial"/>
                <a:ea typeface="Arial"/>
                <a:cs typeface="Arial"/>
                <a:sym typeface="Arial"/>
              </a:rPr>
              <a:t>The sole aim of kernel is to manage the communication between the  software (user level applications) and the hardware (CPU, disk  memory etc)</a:t>
            </a:r>
            <a:endParaRPr sz="1800">
              <a:solidFill>
                <a:srgbClr val="000000"/>
              </a:solidFill>
              <a:latin typeface="Arial"/>
              <a:ea typeface="Arial"/>
              <a:cs typeface="Arial"/>
              <a:sym typeface="Arial"/>
            </a:endParaRPr>
          </a:p>
          <a:p>
            <a:pPr indent="-171450" lvl="0" marL="180975" marR="3810" rtl="0" algn="just">
              <a:lnSpc>
                <a:spcPct val="110000"/>
              </a:lnSpc>
              <a:spcBef>
                <a:spcPts val="746"/>
              </a:spcBef>
              <a:spcAft>
                <a:spcPts val="0"/>
              </a:spcAft>
              <a:buClr>
                <a:srgbClr val="FFFFFF"/>
              </a:buClr>
              <a:buSzPts val="2250"/>
              <a:buFont typeface="Arial"/>
              <a:buChar char="•"/>
            </a:pPr>
            <a:r>
              <a:rPr lang="en-US" sz="1800">
                <a:solidFill>
                  <a:srgbClr val="FFFFFF"/>
                </a:solidFill>
                <a:latin typeface="Arial"/>
                <a:ea typeface="Arial"/>
                <a:cs typeface="Arial"/>
                <a:sym typeface="Arial"/>
              </a:rPr>
              <a:t>When a process makes requests of the kernel, the request is called a  system call. Various kernel designs differ in how they manage system  calls and resources.</a:t>
            </a:r>
            <a:endParaRPr sz="1800">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20"/>
          <p:cNvSpPr/>
          <p:nvPr/>
        </p:nvSpPr>
        <p:spPr>
          <a:xfrm>
            <a:off x="1121283" y="5157215"/>
            <a:ext cx="7022592" cy="84353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458" name="Google Shape;458;p20"/>
          <p:cNvSpPr/>
          <p:nvPr/>
        </p:nvSpPr>
        <p:spPr>
          <a:xfrm>
            <a:off x="1132712" y="1433321"/>
            <a:ext cx="6999923" cy="3731895"/>
          </a:xfrm>
          <a:custGeom>
            <a:rect b="b" l="l" r="r" t="t"/>
            <a:pathLst>
              <a:path extrusionOk="0" h="4975860" w="9333230">
                <a:moveTo>
                  <a:pt x="8905367" y="0"/>
                </a:moveTo>
                <a:lnTo>
                  <a:pt x="427609" y="0"/>
                </a:lnTo>
                <a:lnTo>
                  <a:pt x="381028" y="2510"/>
                </a:lnTo>
                <a:lnTo>
                  <a:pt x="335897" y="9865"/>
                </a:lnTo>
                <a:lnTo>
                  <a:pt x="292477" y="21806"/>
                </a:lnTo>
                <a:lnTo>
                  <a:pt x="251030" y="38070"/>
                </a:lnTo>
                <a:lnTo>
                  <a:pt x="211817" y="58396"/>
                </a:lnTo>
                <a:lnTo>
                  <a:pt x="175098" y="82523"/>
                </a:lnTo>
                <a:lnTo>
                  <a:pt x="141135" y="110190"/>
                </a:lnTo>
                <a:lnTo>
                  <a:pt x="110190" y="141135"/>
                </a:lnTo>
                <a:lnTo>
                  <a:pt x="82523" y="175098"/>
                </a:lnTo>
                <a:lnTo>
                  <a:pt x="58396" y="211817"/>
                </a:lnTo>
                <a:lnTo>
                  <a:pt x="38070" y="251030"/>
                </a:lnTo>
                <a:lnTo>
                  <a:pt x="21806" y="292477"/>
                </a:lnTo>
                <a:lnTo>
                  <a:pt x="9865" y="335897"/>
                </a:lnTo>
                <a:lnTo>
                  <a:pt x="2510" y="381028"/>
                </a:lnTo>
                <a:lnTo>
                  <a:pt x="0" y="427608"/>
                </a:lnTo>
                <a:lnTo>
                  <a:pt x="0" y="4548251"/>
                </a:lnTo>
                <a:lnTo>
                  <a:pt x="2510" y="4594831"/>
                </a:lnTo>
                <a:lnTo>
                  <a:pt x="9865" y="4639962"/>
                </a:lnTo>
                <a:lnTo>
                  <a:pt x="21806" y="4683382"/>
                </a:lnTo>
                <a:lnTo>
                  <a:pt x="38070" y="4724829"/>
                </a:lnTo>
                <a:lnTo>
                  <a:pt x="58396" y="4764042"/>
                </a:lnTo>
                <a:lnTo>
                  <a:pt x="82523" y="4800761"/>
                </a:lnTo>
                <a:lnTo>
                  <a:pt x="110190" y="4834724"/>
                </a:lnTo>
                <a:lnTo>
                  <a:pt x="141135" y="4865669"/>
                </a:lnTo>
                <a:lnTo>
                  <a:pt x="175098" y="4893336"/>
                </a:lnTo>
                <a:lnTo>
                  <a:pt x="211817" y="4917463"/>
                </a:lnTo>
                <a:lnTo>
                  <a:pt x="251030" y="4937789"/>
                </a:lnTo>
                <a:lnTo>
                  <a:pt x="292477" y="4954053"/>
                </a:lnTo>
                <a:lnTo>
                  <a:pt x="335897" y="4965994"/>
                </a:lnTo>
                <a:lnTo>
                  <a:pt x="381028" y="4973349"/>
                </a:lnTo>
                <a:lnTo>
                  <a:pt x="427609" y="4975859"/>
                </a:lnTo>
                <a:lnTo>
                  <a:pt x="8905367" y="4975859"/>
                </a:lnTo>
                <a:lnTo>
                  <a:pt x="8951947" y="4973349"/>
                </a:lnTo>
                <a:lnTo>
                  <a:pt x="8997078" y="4965994"/>
                </a:lnTo>
                <a:lnTo>
                  <a:pt x="9040498" y="4954053"/>
                </a:lnTo>
                <a:lnTo>
                  <a:pt x="9081945" y="4937789"/>
                </a:lnTo>
                <a:lnTo>
                  <a:pt x="9121158" y="4917463"/>
                </a:lnTo>
                <a:lnTo>
                  <a:pt x="9157877" y="4893336"/>
                </a:lnTo>
                <a:lnTo>
                  <a:pt x="9191840" y="4865669"/>
                </a:lnTo>
                <a:lnTo>
                  <a:pt x="9222785" y="4834724"/>
                </a:lnTo>
                <a:lnTo>
                  <a:pt x="9250452" y="4800761"/>
                </a:lnTo>
                <a:lnTo>
                  <a:pt x="9274579" y="4764042"/>
                </a:lnTo>
                <a:lnTo>
                  <a:pt x="9294905" y="4724829"/>
                </a:lnTo>
                <a:lnTo>
                  <a:pt x="9311169" y="4683382"/>
                </a:lnTo>
                <a:lnTo>
                  <a:pt x="9323110" y="4639962"/>
                </a:lnTo>
                <a:lnTo>
                  <a:pt x="9330465" y="4594831"/>
                </a:lnTo>
                <a:lnTo>
                  <a:pt x="9332976" y="4548251"/>
                </a:lnTo>
                <a:lnTo>
                  <a:pt x="9332976" y="427608"/>
                </a:lnTo>
                <a:lnTo>
                  <a:pt x="9330465" y="381028"/>
                </a:lnTo>
                <a:lnTo>
                  <a:pt x="9323110" y="335897"/>
                </a:lnTo>
                <a:lnTo>
                  <a:pt x="9311169" y="292477"/>
                </a:lnTo>
                <a:lnTo>
                  <a:pt x="9294905" y="251030"/>
                </a:lnTo>
                <a:lnTo>
                  <a:pt x="9274579" y="211817"/>
                </a:lnTo>
                <a:lnTo>
                  <a:pt x="9250452" y="175098"/>
                </a:lnTo>
                <a:lnTo>
                  <a:pt x="9222785" y="141135"/>
                </a:lnTo>
                <a:lnTo>
                  <a:pt x="9191840" y="110190"/>
                </a:lnTo>
                <a:lnTo>
                  <a:pt x="9157877" y="82523"/>
                </a:lnTo>
                <a:lnTo>
                  <a:pt x="9121158" y="58396"/>
                </a:lnTo>
                <a:lnTo>
                  <a:pt x="9081945" y="38070"/>
                </a:lnTo>
                <a:lnTo>
                  <a:pt x="9040498" y="21806"/>
                </a:lnTo>
                <a:lnTo>
                  <a:pt x="8997078" y="9865"/>
                </a:lnTo>
                <a:lnTo>
                  <a:pt x="8951947" y="2510"/>
                </a:lnTo>
                <a:lnTo>
                  <a:pt x="8905367" y="0"/>
                </a:lnTo>
                <a:close/>
              </a:path>
            </a:pathLst>
          </a:custGeom>
          <a:solidFill>
            <a:srgbClr val="ECECE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459" name="Google Shape;459;p20"/>
          <p:cNvSpPr/>
          <p:nvPr/>
        </p:nvSpPr>
        <p:spPr>
          <a:xfrm>
            <a:off x="1132712" y="1433322"/>
            <a:ext cx="6999732" cy="3731894"/>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21"/>
          <p:cNvSpPr/>
          <p:nvPr/>
        </p:nvSpPr>
        <p:spPr>
          <a:xfrm>
            <a:off x="673227" y="5216651"/>
            <a:ext cx="4013073" cy="78409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465" name="Google Shape;465;p21"/>
          <p:cNvSpPr/>
          <p:nvPr/>
        </p:nvSpPr>
        <p:spPr>
          <a:xfrm>
            <a:off x="684657" y="1392173"/>
            <a:ext cx="3990499" cy="3832860"/>
          </a:xfrm>
          <a:custGeom>
            <a:rect b="b" l="l" r="r" t="t"/>
            <a:pathLst>
              <a:path extrusionOk="0" h="5110480" w="5320665">
                <a:moveTo>
                  <a:pt x="4881118" y="0"/>
                </a:moveTo>
                <a:lnTo>
                  <a:pt x="439166" y="0"/>
                </a:lnTo>
                <a:lnTo>
                  <a:pt x="391311" y="2576"/>
                </a:lnTo>
                <a:lnTo>
                  <a:pt x="344950" y="10128"/>
                </a:lnTo>
                <a:lnTo>
                  <a:pt x="300350" y="22386"/>
                </a:lnTo>
                <a:lnTo>
                  <a:pt x="257779" y="39084"/>
                </a:lnTo>
                <a:lnTo>
                  <a:pt x="217504" y="59953"/>
                </a:lnTo>
                <a:lnTo>
                  <a:pt x="179794" y="84726"/>
                </a:lnTo>
                <a:lnTo>
                  <a:pt x="144917" y="113135"/>
                </a:lnTo>
                <a:lnTo>
                  <a:pt x="113139" y="144912"/>
                </a:lnTo>
                <a:lnTo>
                  <a:pt x="84729" y="179789"/>
                </a:lnTo>
                <a:lnTo>
                  <a:pt x="59956" y="217499"/>
                </a:lnTo>
                <a:lnTo>
                  <a:pt x="39086" y="257774"/>
                </a:lnTo>
                <a:lnTo>
                  <a:pt x="22387" y="300345"/>
                </a:lnTo>
                <a:lnTo>
                  <a:pt x="10128" y="344946"/>
                </a:lnTo>
                <a:lnTo>
                  <a:pt x="2576" y="391309"/>
                </a:lnTo>
                <a:lnTo>
                  <a:pt x="0" y="439165"/>
                </a:lnTo>
                <a:lnTo>
                  <a:pt x="0" y="4670806"/>
                </a:lnTo>
                <a:lnTo>
                  <a:pt x="2576" y="4718660"/>
                </a:lnTo>
                <a:lnTo>
                  <a:pt x="10128" y="4765021"/>
                </a:lnTo>
                <a:lnTo>
                  <a:pt x="22387" y="4809621"/>
                </a:lnTo>
                <a:lnTo>
                  <a:pt x="39086" y="4852192"/>
                </a:lnTo>
                <a:lnTo>
                  <a:pt x="59956" y="4892467"/>
                </a:lnTo>
                <a:lnTo>
                  <a:pt x="84729" y="4930177"/>
                </a:lnTo>
                <a:lnTo>
                  <a:pt x="113139" y="4965054"/>
                </a:lnTo>
                <a:lnTo>
                  <a:pt x="144917" y="4996832"/>
                </a:lnTo>
                <a:lnTo>
                  <a:pt x="179794" y="5025242"/>
                </a:lnTo>
                <a:lnTo>
                  <a:pt x="217504" y="5050015"/>
                </a:lnTo>
                <a:lnTo>
                  <a:pt x="257779" y="5070885"/>
                </a:lnTo>
                <a:lnTo>
                  <a:pt x="300350" y="5087584"/>
                </a:lnTo>
                <a:lnTo>
                  <a:pt x="344950" y="5099843"/>
                </a:lnTo>
                <a:lnTo>
                  <a:pt x="391311" y="5107395"/>
                </a:lnTo>
                <a:lnTo>
                  <a:pt x="439166" y="5109971"/>
                </a:lnTo>
                <a:lnTo>
                  <a:pt x="4881118" y="5109971"/>
                </a:lnTo>
                <a:lnTo>
                  <a:pt x="4928974" y="5107395"/>
                </a:lnTo>
                <a:lnTo>
                  <a:pt x="4975337" y="5099843"/>
                </a:lnTo>
                <a:lnTo>
                  <a:pt x="5019938" y="5087584"/>
                </a:lnTo>
                <a:lnTo>
                  <a:pt x="5062509" y="5070885"/>
                </a:lnTo>
                <a:lnTo>
                  <a:pt x="5102784" y="5050015"/>
                </a:lnTo>
                <a:lnTo>
                  <a:pt x="5140494" y="5025242"/>
                </a:lnTo>
                <a:lnTo>
                  <a:pt x="5175371" y="4996832"/>
                </a:lnTo>
                <a:lnTo>
                  <a:pt x="5207148" y="4965054"/>
                </a:lnTo>
                <a:lnTo>
                  <a:pt x="5235557" y="4930177"/>
                </a:lnTo>
                <a:lnTo>
                  <a:pt x="5260330" y="4892467"/>
                </a:lnTo>
                <a:lnTo>
                  <a:pt x="5281199" y="4852192"/>
                </a:lnTo>
                <a:lnTo>
                  <a:pt x="5297897" y="4809621"/>
                </a:lnTo>
                <a:lnTo>
                  <a:pt x="5310155" y="4765021"/>
                </a:lnTo>
                <a:lnTo>
                  <a:pt x="5317707" y="4718660"/>
                </a:lnTo>
                <a:lnTo>
                  <a:pt x="5320284" y="4670806"/>
                </a:lnTo>
                <a:lnTo>
                  <a:pt x="5320284" y="439165"/>
                </a:lnTo>
                <a:lnTo>
                  <a:pt x="5317707" y="391309"/>
                </a:lnTo>
                <a:lnTo>
                  <a:pt x="5310155" y="344946"/>
                </a:lnTo>
                <a:lnTo>
                  <a:pt x="5297897" y="300345"/>
                </a:lnTo>
                <a:lnTo>
                  <a:pt x="5281199" y="257774"/>
                </a:lnTo>
                <a:lnTo>
                  <a:pt x="5260330" y="217499"/>
                </a:lnTo>
                <a:lnTo>
                  <a:pt x="5235557" y="179789"/>
                </a:lnTo>
                <a:lnTo>
                  <a:pt x="5207148" y="144912"/>
                </a:lnTo>
                <a:lnTo>
                  <a:pt x="5175371" y="113135"/>
                </a:lnTo>
                <a:lnTo>
                  <a:pt x="5140494" y="84726"/>
                </a:lnTo>
                <a:lnTo>
                  <a:pt x="5102784" y="59953"/>
                </a:lnTo>
                <a:lnTo>
                  <a:pt x="5062509" y="39084"/>
                </a:lnTo>
                <a:lnTo>
                  <a:pt x="5019938" y="22386"/>
                </a:lnTo>
                <a:lnTo>
                  <a:pt x="4975337" y="10128"/>
                </a:lnTo>
                <a:lnTo>
                  <a:pt x="4928974" y="2576"/>
                </a:lnTo>
                <a:lnTo>
                  <a:pt x="4881118" y="0"/>
                </a:lnTo>
                <a:close/>
              </a:path>
            </a:pathLst>
          </a:custGeom>
          <a:solidFill>
            <a:srgbClr val="ECECE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466" name="Google Shape;466;p21"/>
          <p:cNvSpPr/>
          <p:nvPr/>
        </p:nvSpPr>
        <p:spPr>
          <a:xfrm>
            <a:off x="684656" y="1392174"/>
            <a:ext cx="3990213" cy="383247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467" name="Google Shape;467;p21"/>
          <p:cNvSpPr/>
          <p:nvPr/>
        </p:nvSpPr>
        <p:spPr>
          <a:xfrm>
            <a:off x="4789169" y="5020055"/>
            <a:ext cx="3790188" cy="98069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468" name="Google Shape;468;p21"/>
          <p:cNvSpPr/>
          <p:nvPr/>
        </p:nvSpPr>
        <p:spPr>
          <a:xfrm>
            <a:off x="4800600" y="1588770"/>
            <a:ext cx="3767614" cy="3439478"/>
          </a:xfrm>
          <a:custGeom>
            <a:rect b="b" l="l" r="r" t="t"/>
            <a:pathLst>
              <a:path extrusionOk="0" h="4585970" w="5023484">
                <a:moveTo>
                  <a:pt x="4629023" y="0"/>
                </a:moveTo>
                <a:lnTo>
                  <a:pt x="394080" y="0"/>
                </a:lnTo>
                <a:lnTo>
                  <a:pt x="344641" y="3069"/>
                </a:lnTo>
                <a:lnTo>
                  <a:pt x="297037" y="12033"/>
                </a:lnTo>
                <a:lnTo>
                  <a:pt x="251635" y="26522"/>
                </a:lnTo>
                <a:lnTo>
                  <a:pt x="208806" y="46166"/>
                </a:lnTo>
                <a:lnTo>
                  <a:pt x="168919" y="70597"/>
                </a:lnTo>
                <a:lnTo>
                  <a:pt x="132342" y="99445"/>
                </a:lnTo>
                <a:lnTo>
                  <a:pt x="99445" y="132342"/>
                </a:lnTo>
                <a:lnTo>
                  <a:pt x="70597" y="168919"/>
                </a:lnTo>
                <a:lnTo>
                  <a:pt x="46166" y="208806"/>
                </a:lnTo>
                <a:lnTo>
                  <a:pt x="26522" y="251635"/>
                </a:lnTo>
                <a:lnTo>
                  <a:pt x="12033" y="297037"/>
                </a:lnTo>
                <a:lnTo>
                  <a:pt x="3069" y="344641"/>
                </a:lnTo>
                <a:lnTo>
                  <a:pt x="0" y="394081"/>
                </a:lnTo>
                <a:lnTo>
                  <a:pt x="0" y="4191634"/>
                </a:lnTo>
                <a:lnTo>
                  <a:pt x="3069" y="4241074"/>
                </a:lnTo>
                <a:lnTo>
                  <a:pt x="12033" y="4288678"/>
                </a:lnTo>
                <a:lnTo>
                  <a:pt x="26522" y="4334080"/>
                </a:lnTo>
                <a:lnTo>
                  <a:pt x="46166" y="4376909"/>
                </a:lnTo>
                <a:lnTo>
                  <a:pt x="70597" y="4416796"/>
                </a:lnTo>
                <a:lnTo>
                  <a:pt x="99445" y="4453373"/>
                </a:lnTo>
                <a:lnTo>
                  <a:pt x="132342" y="4486270"/>
                </a:lnTo>
                <a:lnTo>
                  <a:pt x="168919" y="4515118"/>
                </a:lnTo>
                <a:lnTo>
                  <a:pt x="208806" y="4539549"/>
                </a:lnTo>
                <a:lnTo>
                  <a:pt x="251635" y="4559193"/>
                </a:lnTo>
                <a:lnTo>
                  <a:pt x="297037" y="4573682"/>
                </a:lnTo>
                <a:lnTo>
                  <a:pt x="344641" y="4582646"/>
                </a:lnTo>
                <a:lnTo>
                  <a:pt x="394080" y="4585716"/>
                </a:lnTo>
                <a:lnTo>
                  <a:pt x="4629023" y="4585716"/>
                </a:lnTo>
                <a:lnTo>
                  <a:pt x="4678462" y="4582646"/>
                </a:lnTo>
                <a:lnTo>
                  <a:pt x="4726066" y="4573682"/>
                </a:lnTo>
                <a:lnTo>
                  <a:pt x="4771468" y="4559193"/>
                </a:lnTo>
                <a:lnTo>
                  <a:pt x="4814297" y="4539549"/>
                </a:lnTo>
                <a:lnTo>
                  <a:pt x="4854184" y="4515118"/>
                </a:lnTo>
                <a:lnTo>
                  <a:pt x="4890761" y="4486270"/>
                </a:lnTo>
                <a:lnTo>
                  <a:pt x="4923658" y="4453373"/>
                </a:lnTo>
                <a:lnTo>
                  <a:pt x="4952506" y="4416796"/>
                </a:lnTo>
                <a:lnTo>
                  <a:pt x="4976937" y="4376909"/>
                </a:lnTo>
                <a:lnTo>
                  <a:pt x="4996581" y="4334080"/>
                </a:lnTo>
                <a:lnTo>
                  <a:pt x="5011070" y="4288678"/>
                </a:lnTo>
                <a:lnTo>
                  <a:pt x="5020034" y="4241074"/>
                </a:lnTo>
                <a:lnTo>
                  <a:pt x="5023104" y="4191634"/>
                </a:lnTo>
                <a:lnTo>
                  <a:pt x="5023104" y="394080"/>
                </a:lnTo>
                <a:lnTo>
                  <a:pt x="5020034" y="344641"/>
                </a:lnTo>
                <a:lnTo>
                  <a:pt x="5011070" y="297037"/>
                </a:lnTo>
                <a:lnTo>
                  <a:pt x="4996581" y="251635"/>
                </a:lnTo>
                <a:lnTo>
                  <a:pt x="4976937" y="208806"/>
                </a:lnTo>
                <a:lnTo>
                  <a:pt x="4952506" y="168919"/>
                </a:lnTo>
                <a:lnTo>
                  <a:pt x="4923658" y="132342"/>
                </a:lnTo>
                <a:lnTo>
                  <a:pt x="4890761" y="99445"/>
                </a:lnTo>
                <a:lnTo>
                  <a:pt x="4854184" y="70597"/>
                </a:lnTo>
                <a:lnTo>
                  <a:pt x="4814297" y="46166"/>
                </a:lnTo>
                <a:lnTo>
                  <a:pt x="4771468" y="26522"/>
                </a:lnTo>
                <a:lnTo>
                  <a:pt x="4726066" y="12033"/>
                </a:lnTo>
                <a:lnTo>
                  <a:pt x="4678462" y="3069"/>
                </a:lnTo>
                <a:lnTo>
                  <a:pt x="4629023" y="0"/>
                </a:lnTo>
                <a:close/>
              </a:path>
            </a:pathLst>
          </a:custGeom>
          <a:solidFill>
            <a:srgbClr val="ECECE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469" name="Google Shape;469;p21"/>
          <p:cNvSpPr/>
          <p:nvPr/>
        </p:nvSpPr>
        <p:spPr>
          <a:xfrm>
            <a:off x="4800600" y="1588770"/>
            <a:ext cx="3767328" cy="3439287"/>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22"/>
          <p:cNvSpPr/>
          <p:nvPr/>
        </p:nvSpPr>
        <p:spPr>
          <a:xfrm>
            <a:off x="493776" y="3019044"/>
            <a:ext cx="820419" cy="820419"/>
          </a:xfrm>
          <a:custGeom>
            <a:rect b="b" l="l" r="r" t="t"/>
            <a:pathLst>
              <a:path extrusionOk="0" h="820420" w="820419">
                <a:moveTo>
                  <a:pt x="409955" y="0"/>
                </a:moveTo>
                <a:lnTo>
                  <a:pt x="362145" y="2757"/>
                </a:lnTo>
                <a:lnTo>
                  <a:pt x="315955" y="10825"/>
                </a:lnTo>
                <a:lnTo>
                  <a:pt x="271693" y="23896"/>
                </a:lnTo>
                <a:lnTo>
                  <a:pt x="229666" y="41663"/>
                </a:lnTo>
                <a:lnTo>
                  <a:pt x="190182" y="63818"/>
                </a:lnTo>
                <a:lnTo>
                  <a:pt x="153548" y="90053"/>
                </a:lnTo>
                <a:lnTo>
                  <a:pt x="120072" y="120062"/>
                </a:lnTo>
                <a:lnTo>
                  <a:pt x="90061" y="153537"/>
                </a:lnTo>
                <a:lnTo>
                  <a:pt x="63824" y="190170"/>
                </a:lnTo>
                <a:lnTo>
                  <a:pt x="41667" y="229655"/>
                </a:lnTo>
                <a:lnTo>
                  <a:pt x="23899" y="271683"/>
                </a:lnTo>
                <a:lnTo>
                  <a:pt x="10827" y="315947"/>
                </a:lnTo>
                <a:lnTo>
                  <a:pt x="2758" y="362141"/>
                </a:lnTo>
                <a:lnTo>
                  <a:pt x="0" y="409955"/>
                </a:lnTo>
                <a:lnTo>
                  <a:pt x="2758" y="457770"/>
                </a:lnTo>
                <a:lnTo>
                  <a:pt x="10827" y="503964"/>
                </a:lnTo>
                <a:lnTo>
                  <a:pt x="23899" y="548228"/>
                </a:lnTo>
                <a:lnTo>
                  <a:pt x="41667" y="590256"/>
                </a:lnTo>
                <a:lnTo>
                  <a:pt x="63824" y="629741"/>
                </a:lnTo>
                <a:lnTo>
                  <a:pt x="90061" y="666374"/>
                </a:lnTo>
                <a:lnTo>
                  <a:pt x="120072" y="699849"/>
                </a:lnTo>
                <a:lnTo>
                  <a:pt x="153548" y="729858"/>
                </a:lnTo>
                <a:lnTo>
                  <a:pt x="190182" y="756093"/>
                </a:lnTo>
                <a:lnTo>
                  <a:pt x="229666" y="778248"/>
                </a:lnTo>
                <a:lnTo>
                  <a:pt x="271693" y="796015"/>
                </a:lnTo>
                <a:lnTo>
                  <a:pt x="315955" y="809086"/>
                </a:lnTo>
                <a:lnTo>
                  <a:pt x="362145" y="817154"/>
                </a:lnTo>
                <a:lnTo>
                  <a:pt x="409955" y="819911"/>
                </a:lnTo>
                <a:lnTo>
                  <a:pt x="457766" y="817154"/>
                </a:lnTo>
                <a:lnTo>
                  <a:pt x="503956" y="809086"/>
                </a:lnTo>
                <a:lnTo>
                  <a:pt x="548218" y="796015"/>
                </a:lnTo>
                <a:lnTo>
                  <a:pt x="590245" y="778248"/>
                </a:lnTo>
                <a:lnTo>
                  <a:pt x="629729" y="756093"/>
                </a:lnTo>
                <a:lnTo>
                  <a:pt x="666363" y="729858"/>
                </a:lnTo>
                <a:lnTo>
                  <a:pt x="699839" y="699849"/>
                </a:lnTo>
                <a:lnTo>
                  <a:pt x="729850" y="666374"/>
                </a:lnTo>
                <a:lnTo>
                  <a:pt x="756087" y="629741"/>
                </a:lnTo>
                <a:lnTo>
                  <a:pt x="778244" y="590256"/>
                </a:lnTo>
                <a:lnTo>
                  <a:pt x="796012" y="548228"/>
                </a:lnTo>
                <a:lnTo>
                  <a:pt x="809084" y="503964"/>
                </a:lnTo>
                <a:lnTo>
                  <a:pt x="817153" y="457770"/>
                </a:lnTo>
                <a:lnTo>
                  <a:pt x="819912" y="409955"/>
                </a:lnTo>
                <a:lnTo>
                  <a:pt x="817153" y="362141"/>
                </a:lnTo>
                <a:lnTo>
                  <a:pt x="809084" y="315947"/>
                </a:lnTo>
                <a:lnTo>
                  <a:pt x="796012" y="271683"/>
                </a:lnTo>
                <a:lnTo>
                  <a:pt x="778244" y="229655"/>
                </a:lnTo>
                <a:lnTo>
                  <a:pt x="756087" y="190170"/>
                </a:lnTo>
                <a:lnTo>
                  <a:pt x="729850" y="153537"/>
                </a:lnTo>
                <a:lnTo>
                  <a:pt x="699839" y="120062"/>
                </a:lnTo>
                <a:lnTo>
                  <a:pt x="666363" y="90053"/>
                </a:lnTo>
                <a:lnTo>
                  <a:pt x="629729" y="63818"/>
                </a:lnTo>
                <a:lnTo>
                  <a:pt x="590245" y="41663"/>
                </a:lnTo>
                <a:lnTo>
                  <a:pt x="548218" y="23896"/>
                </a:lnTo>
                <a:lnTo>
                  <a:pt x="503956" y="10825"/>
                </a:lnTo>
                <a:lnTo>
                  <a:pt x="457766" y="2757"/>
                </a:lnTo>
                <a:lnTo>
                  <a:pt x="409955" y="0"/>
                </a:lnTo>
                <a:close/>
              </a:path>
            </a:pathLst>
          </a:custGeom>
          <a:solidFill>
            <a:srgbClr val="2D2F3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75" name="Google Shape;475;p22"/>
          <p:cNvSpPr/>
          <p:nvPr/>
        </p:nvSpPr>
        <p:spPr>
          <a:xfrm>
            <a:off x="493776" y="3019044"/>
            <a:ext cx="820419" cy="820419"/>
          </a:xfrm>
          <a:custGeom>
            <a:rect b="b" l="l" r="r" t="t"/>
            <a:pathLst>
              <a:path extrusionOk="0" h="820420" w="820419">
                <a:moveTo>
                  <a:pt x="0" y="409955"/>
                </a:moveTo>
                <a:lnTo>
                  <a:pt x="2758" y="362141"/>
                </a:lnTo>
                <a:lnTo>
                  <a:pt x="10827" y="315947"/>
                </a:lnTo>
                <a:lnTo>
                  <a:pt x="23899" y="271683"/>
                </a:lnTo>
                <a:lnTo>
                  <a:pt x="41667" y="229655"/>
                </a:lnTo>
                <a:lnTo>
                  <a:pt x="63824" y="190170"/>
                </a:lnTo>
                <a:lnTo>
                  <a:pt x="90061" y="153537"/>
                </a:lnTo>
                <a:lnTo>
                  <a:pt x="120072" y="120062"/>
                </a:lnTo>
                <a:lnTo>
                  <a:pt x="153548" y="90053"/>
                </a:lnTo>
                <a:lnTo>
                  <a:pt x="190182" y="63818"/>
                </a:lnTo>
                <a:lnTo>
                  <a:pt x="229666" y="41663"/>
                </a:lnTo>
                <a:lnTo>
                  <a:pt x="271693" y="23896"/>
                </a:lnTo>
                <a:lnTo>
                  <a:pt x="315955" y="10825"/>
                </a:lnTo>
                <a:lnTo>
                  <a:pt x="362145" y="2757"/>
                </a:lnTo>
                <a:lnTo>
                  <a:pt x="409955" y="0"/>
                </a:lnTo>
                <a:lnTo>
                  <a:pt x="457766" y="2757"/>
                </a:lnTo>
                <a:lnTo>
                  <a:pt x="503956" y="10825"/>
                </a:lnTo>
                <a:lnTo>
                  <a:pt x="548218" y="23896"/>
                </a:lnTo>
                <a:lnTo>
                  <a:pt x="590245" y="41663"/>
                </a:lnTo>
                <a:lnTo>
                  <a:pt x="629729" y="63818"/>
                </a:lnTo>
                <a:lnTo>
                  <a:pt x="666363" y="90053"/>
                </a:lnTo>
                <a:lnTo>
                  <a:pt x="699839" y="120062"/>
                </a:lnTo>
                <a:lnTo>
                  <a:pt x="729850" y="153537"/>
                </a:lnTo>
                <a:lnTo>
                  <a:pt x="756087" y="190170"/>
                </a:lnTo>
                <a:lnTo>
                  <a:pt x="778244" y="229655"/>
                </a:lnTo>
                <a:lnTo>
                  <a:pt x="796012" y="271683"/>
                </a:lnTo>
                <a:lnTo>
                  <a:pt x="809084" y="315947"/>
                </a:lnTo>
                <a:lnTo>
                  <a:pt x="817153" y="362141"/>
                </a:lnTo>
                <a:lnTo>
                  <a:pt x="819912" y="409955"/>
                </a:lnTo>
                <a:lnTo>
                  <a:pt x="817153" y="457770"/>
                </a:lnTo>
                <a:lnTo>
                  <a:pt x="809084" y="503964"/>
                </a:lnTo>
                <a:lnTo>
                  <a:pt x="796012" y="548228"/>
                </a:lnTo>
                <a:lnTo>
                  <a:pt x="778244" y="590256"/>
                </a:lnTo>
                <a:lnTo>
                  <a:pt x="756087" y="629741"/>
                </a:lnTo>
                <a:lnTo>
                  <a:pt x="729850" y="666374"/>
                </a:lnTo>
                <a:lnTo>
                  <a:pt x="699839" y="699849"/>
                </a:lnTo>
                <a:lnTo>
                  <a:pt x="666363" y="729858"/>
                </a:lnTo>
                <a:lnTo>
                  <a:pt x="629729" y="756093"/>
                </a:lnTo>
                <a:lnTo>
                  <a:pt x="590245" y="778248"/>
                </a:lnTo>
                <a:lnTo>
                  <a:pt x="548218" y="796015"/>
                </a:lnTo>
                <a:lnTo>
                  <a:pt x="503956" y="809086"/>
                </a:lnTo>
                <a:lnTo>
                  <a:pt x="457766" y="817154"/>
                </a:lnTo>
                <a:lnTo>
                  <a:pt x="409955" y="819911"/>
                </a:lnTo>
                <a:lnTo>
                  <a:pt x="362145" y="817154"/>
                </a:lnTo>
                <a:lnTo>
                  <a:pt x="315955" y="809086"/>
                </a:lnTo>
                <a:lnTo>
                  <a:pt x="271693" y="796015"/>
                </a:lnTo>
                <a:lnTo>
                  <a:pt x="229666" y="778248"/>
                </a:lnTo>
                <a:lnTo>
                  <a:pt x="190182" y="756093"/>
                </a:lnTo>
                <a:lnTo>
                  <a:pt x="153548" y="729858"/>
                </a:lnTo>
                <a:lnTo>
                  <a:pt x="120072" y="699849"/>
                </a:lnTo>
                <a:lnTo>
                  <a:pt x="90061" y="666374"/>
                </a:lnTo>
                <a:lnTo>
                  <a:pt x="63824" y="629741"/>
                </a:lnTo>
                <a:lnTo>
                  <a:pt x="41667" y="590256"/>
                </a:lnTo>
                <a:lnTo>
                  <a:pt x="23899" y="548228"/>
                </a:lnTo>
                <a:lnTo>
                  <a:pt x="10827" y="503964"/>
                </a:lnTo>
                <a:lnTo>
                  <a:pt x="2758" y="457770"/>
                </a:lnTo>
                <a:lnTo>
                  <a:pt x="0" y="409955"/>
                </a:lnTo>
                <a:close/>
              </a:path>
            </a:pathLst>
          </a:custGeom>
          <a:noFill/>
          <a:ln cap="flat" cmpd="sng" w="9525">
            <a:solidFill>
              <a:srgbClr val="999FA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76" name="Google Shape;476;p22"/>
          <p:cNvSpPr txBox="1"/>
          <p:nvPr/>
        </p:nvSpPr>
        <p:spPr>
          <a:xfrm>
            <a:off x="723087" y="3176727"/>
            <a:ext cx="275590" cy="7575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39C0B9"/>
              </a:buClr>
              <a:buSzPts val="4800"/>
              <a:buFont typeface="Tahoma"/>
              <a:buNone/>
            </a:pPr>
            <a:r>
              <a:rPr b="1" i="0" lang="en-US" sz="4800" u="none" cap="none" strike="noStrike">
                <a:solidFill>
                  <a:srgbClr val="39C0B9"/>
                </a:solidFill>
                <a:latin typeface="Tahoma"/>
                <a:ea typeface="Tahoma"/>
                <a:cs typeface="Tahoma"/>
                <a:sym typeface="Tahoma"/>
              </a:rPr>
              <a:t>“</a:t>
            </a:r>
            <a:endParaRPr b="0" i="0" sz="4800" u="none" cap="none" strike="noStrike">
              <a:solidFill>
                <a:srgbClr val="000000"/>
              </a:solidFill>
              <a:latin typeface="Tahoma"/>
              <a:ea typeface="Tahoma"/>
              <a:cs typeface="Tahoma"/>
              <a:sym typeface="Tahoma"/>
            </a:endParaRPr>
          </a:p>
        </p:txBody>
      </p:sp>
      <p:sp>
        <p:nvSpPr>
          <p:cNvPr id="477" name="Google Shape;477;p22"/>
          <p:cNvSpPr/>
          <p:nvPr/>
        </p:nvSpPr>
        <p:spPr>
          <a:xfrm>
            <a:off x="1996439" y="2731007"/>
            <a:ext cx="6019800" cy="167030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78" name="Google Shape;478;p22"/>
          <p:cNvSpPr txBox="1"/>
          <p:nvPr>
            <p:ph type="title"/>
          </p:nvPr>
        </p:nvSpPr>
        <p:spPr>
          <a:xfrm>
            <a:off x="2453385" y="2945714"/>
            <a:ext cx="5063490" cy="94043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6000"/>
              <a:t>THANK YOU !</a:t>
            </a:r>
            <a:endParaRPr sz="6000"/>
          </a:p>
        </p:txBody>
      </p:sp>
      <p:sp>
        <p:nvSpPr>
          <p:cNvPr id="479" name="Google Shape;479;p22"/>
          <p:cNvSpPr/>
          <p:nvPr/>
        </p:nvSpPr>
        <p:spPr>
          <a:xfrm>
            <a:off x="8223504" y="6594347"/>
            <a:ext cx="920496" cy="26365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80" name="Google Shape;480;p22"/>
          <p:cNvSpPr txBox="1"/>
          <p:nvPr>
            <p:ph idx="11" type="ftr"/>
          </p:nvPr>
        </p:nvSpPr>
        <p:spPr>
          <a:xfrm>
            <a:off x="8298306" y="6628707"/>
            <a:ext cx="766445" cy="186690"/>
          </a:xfrm>
          <a:prstGeom prst="rect">
            <a:avLst/>
          </a:prstGeom>
          <a:noFill/>
          <a:ln>
            <a:noFill/>
          </a:ln>
        </p:spPr>
        <p:txBody>
          <a:bodyPr anchorCtr="0" anchor="t" bIns="0" lIns="0" spcFirstLastPara="1" rIns="0" wrap="square" tIns="6975">
            <a:spAutoFit/>
          </a:bodyPr>
          <a:lstStyle/>
          <a:p>
            <a:pPr indent="0" lvl="0" marL="12700" marR="0" rtl="0" algn="l">
              <a:lnSpc>
                <a:spcPct val="100000"/>
              </a:lnSpc>
              <a:spcBef>
                <a:spcPts val="0"/>
              </a:spcBef>
              <a:spcAft>
                <a:spcPts val="0"/>
              </a:spcAft>
              <a:buClr>
                <a:srgbClr val="56A7B5"/>
              </a:buClr>
              <a:buSzPts val="1100"/>
              <a:buFont typeface="Lucida Sans"/>
              <a:buNone/>
            </a:pPr>
            <a:r>
              <a:rPr b="1" i="1" lang="en-US" sz="1100" u="none" cap="none" strike="noStrike">
                <a:solidFill>
                  <a:srgbClr val="56A7B5"/>
                </a:solidFill>
                <a:latin typeface="Lucida Sans"/>
                <a:ea typeface="Lucida Sans"/>
                <a:cs typeface="Lucida Sans"/>
                <a:sym typeface="Lucida Sans"/>
              </a:rPr>
              <a:t>Compiled By Er. Nawaraj Bhandari</a:t>
            </a:r>
            <a:endParaRPr b="1" i="1" sz="1100" u="none" cap="none" strike="noStrike">
              <a:solidFill>
                <a:srgbClr val="56A7B5"/>
              </a:solidFill>
              <a:latin typeface="Lucida Sans"/>
              <a:ea typeface="Lucida Sans"/>
              <a:cs typeface="Lucida Sans"/>
              <a:sym typeface="Lucida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
          <p:cNvSpPr/>
          <p:nvPr/>
        </p:nvSpPr>
        <p:spPr>
          <a:xfrm>
            <a:off x="684656" y="5304662"/>
            <a:ext cx="5228082" cy="69608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269" name="Google Shape;269;p3"/>
          <p:cNvSpPr/>
          <p:nvPr/>
        </p:nvSpPr>
        <p:spPr>
          <a:xfrm>
            <a:off x="696087" y="1404746"/>
            <a:ext cx="5205413" cy="3908108"/>
          </a:xfrm>
          <a:custGeom>
            <a:rect b="b" l="l" r="r" t="t"/>
            <a:pathLst>
              <a:path extrusionOk="0" h="5210810" w="6940550">
                <a:moveTo>
                  <a:pt x="6492494" y="0"/>
                </a:moveTo>
                <a:lnTo>
                  <a:pt x="447802" y="0"/>
                </a:lnTo>
                <a:lnTo>
                  <a:pt x="399008" y="2628"/>
                </a:lnTo>
                <a:lnTo>
                  <a:pt x="351736" y="10330"/>
                </a:lnTo>
                <a:lnTo>
                  <a:pt x="306259" y="22833"/>
                </a:lnTo>
                <a:lnTo>
                  <a:pt x="262851" y="39863"/>
                </a:lnTo>
                <a:lnTo>
                  <a:pt x="221785" y="61148"/>
                </a:lnTo>
                <a:lnTo>
                  <a:pt x="183333" y="86412"/>
                </a:lnTo>
                <a:lnTo>
                  <a:pt x="147769" y="115384"/>
                </a:lnTo>
                <a:lnTo>
                  <a:pt x="115366" y="147789"/>
                </a:lnTo>
                <a:lnTo>
                  <a:pt x="86398" y="183355"/>
                </a:lnTo>
                <a:lnTo>
                  <a:pt x="61136" y="221807"/>
                </a:lnTo>
                <a:lnTo>
                  <a:pt x="39855" y="262873"/>
                </a:lnTo>
                <a:lnTo>
                  <a:pt x="22828" y="306279"/>
                </a:lnTo>
                <a:lnTo>
                  <a:pt x="10328" y="351751"/>
                </a:lnTo>
                <a:lnTo>
                  <a:pt x="2627" y="399016"/>
                </a:lnTo>
                <a:lnTo>
                  <a:pt x="0" y="447801"/>
                </a:lnTo>
                <a:lnTo>
                  <a:pt x="0" y="4762754"/>
                </a:lnTo>
                <a:lnTo>
                  <a:pt x="2627" y="4811547"/>
                </a:lnTo>
                <a:lnTo>
                  <a:pt x="10328" y="4858819"/>
                </a:lnTo>
                <a:lnTo>
                  <a:pt x="22828" y="4904296"/>
                </a:lnTo>
                <a:lnTo>
                  <a:pt x="39855" y="4947704"/>
                </a:lnTo>
                <a:lnTo>
                  <a:pt x="61136" y="4988770"/>
                </a:lnTo>
                <a:lnTo>
                  <a:pt x="86398" y="5027222"/>
                </a:lnTo>
                <a:lnTo>
                  <a:pt x="115366" y="5062786"/>
                </a:lnTo>
                <a:lnTo>
                  <a:pt x="147769" y="5095189"/>
                </a:lnTo>
                <a:lnTo>
                  <a:pt x="183333" y="5124157"/>
                </a:lnTo>
                <a:lnTo>
                  <a:pt x="221785" y="5149419"/>
                </a:lnTo>
                <a:lnTo>
                  <a:pt x="262851" y="5170700"/>
                </a:lnTo>
                <a:lnTo>
                  <a:pt x="306259" y="5187727"/>
                </a:lnTo>
                <a:lnTo>
                  <a:pt x="351736" y="5200227"/>
                </a:lnTo>
                <a:lnTo>
                  <a:pt x="399008" y="5207928"/>
                </a:lnTo>
                <a:lnTo>
                  <a:pt x="447802" y="5210556"/>
                </a:lnTo>
                <a:lnTo>
                  <a:pt x="6492494" y="5210556"/>
                </a:lnTo>
                <a:lnTo>
                  <a:pt x="6541279" y="5207928"/>
                </a:lnTo>
                <a:lnTo>
                  <a:pt x="6588544" y="5200227"/>
                </a:lnTo>
                <a:lnTo>
                  <a:pt x="6634016" y="5187727"/>
                </a:lnTo>
                <a:lnTo>
                  <a:pt x="6677422" y="5170700"/>
                </a:lnTo>
                <a:lnTo>
                  <a:pt x="6718488" y="5149419"/>
                </a:lnTo>
                <a:lnTo>
                  <a:pt x="6756940" y="5124157"/>
                </a:lnTo>
                <a:lnTo>
                  <a:pt x="6792506" y="5095189"/>
                </a:lnTo>
                <a:lnTo>
                  <a:pt x="6824911" y="5062786"/>
                </a:lnTo>
                <a:lnTo>
                  <a:pt x="6853883" y="5027222"/>
                </a:lnTo>
                <a:lnTo>
                  <a:pt x="6879147" y="4988770"/>
                </a:lnTo>
                <a:lnTo>
                  <a:pt x="6900432" y="4947704"/>
                </a:lnTo>
                <a:lnTo>
                  <a:pt x="6917462" y="4904296"/>
                </a:lnTo>
                <a:lnTo>
                  <a:pt x="6929965" y="4858819"/>
                </a:lnTo>
                <a:lnTo>
                  <a:pt x="6937667" y="4811547"/>
                </a:lnTo>
                <a:lnTo>
                  <a:pt x="6940295" y="4762754"/>
                </a:lnTo>
                <a:lnTo>
                  <a:pt x="6940295" y="447801"/>
                </a:lnTo>
                <a:lnTo>
                  <a:pt x="6937667" y="399016"/>
                </a:lnTo>
                <a:lnTo>
                  <a:pt x="6929965" y="351751"/>
                </a:lnTo>
                <a:lnTo>
                  <a:pt x="6917462" y="306279"/>
                </a:lnTo>
                <a:lnTo>
                  <a:pt x="6900432" y="262873"/>
                </a:lnTo>
                <a:lnTo>
                  <a:pt x="6879147" y="221807"/>
                </a:lnTo>
                <a:lnTo>
                  <a:pt x="6853883" y="183355"/>
                </a:lnTo>
                <a:lnTo>
                  <a:pt x="6824911" y="147789"/>
                </a:lnTo>
                <a:lnTo>
                  <a:pt x="6792506" y="115384"/>
                </a:lnTo>
                <a:lnTo>
                  <a:pt x="6756940" y="86412"/>
                </a:lnTo>
                <a:lnTo>
                  <a:pt x="6718488" y="61148"/>
                </a:lnTo>
                <a:lnTo>
                  <a:pt x="6677422" y="39863"/>
                </a:lnTo>
                <a:lnTo>
                  <a:pt x="6634016" y="22833"/>
                </a:lnTo>
                <a:lnTo>
                  <a:pt x="6588544" y="10330"/>
                </a:lnTo>
                <a:lnTo>
                  <a:pt x="6541279" y="2628"/>
                </a:lnTo>
                <a:lnTo>
                  <a:pt x="6492494" y="0"/>
                </a:lnTo>
                <a:close/>
              </a:path>
            </a:pathLst>
          </a:custGeom>
          <a:solidFill>
            <a:srgbClr val="ECECE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270" name="Google Shape;270;p3"/>
          <p:cNvSpPr/>
          <p:nvPr/>
        </p:nvSpPr>
        <p:spPr>
          <a:xfrm>
            <a:off x="696088" y="1404746"/>
            <a:ext cx="5205221" cy="3907917"/>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271" name="Google Shape;271;p3"/>
          <p:cNvSpPr/>
          <p:nvPr/>
        </p:nvSpPr>
        <p:spPr>
          <a:xfrm>
            <a:off x="6126481" y="1872233"/>
            <a:ext cx="2498597" cy="2972943"/>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
          <p:cNvSpPr/>
          <p:nvPr/>
        </p:nvSpPr>
        <p:spPr>
          <a:xfrm>
            <a:off x="601217" y="1429893"/>
            <a:ext cx="2025396" cy="98069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277" name="Google Shape;277;p4"/>
          <p:cNvSpPr/>
          <p:nvPr/>
        </p:nvSpPr>
        <p:spPr>
          <a:xfrm>
            <a:off x="669798" y="1498472"/>
            <a:ext cx="1863089" cy="81838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278" name="Google Shape;278;p4"/>
          <p:cNvSpPr/>
          <p:nvPr/>
        </p:nvSpPr>
        <p:spPr>
          <a:xfrm>
            <a:off x="2002536" y="1477899"/>
            <a:ext cx="4211955" cy="884682"/>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279" name="Google Shape;279;p4"/>
          <p:cNvSpPr txBox="1"/>
          <p:nvPr>
            <p:ph type="title"/>
          </p:nvPr>
        </p:nvSpPr>
        <p:spPr>
          <a:xfrm>
            <a:off x="915162" y="1630870"/>
            <a:ext cx="5007769" cy="425116"/>
          </a:xfrm>
          <a:prstGeom prst="rect">
            <a:avLst/>
          </a:prstGeom>
          <a:noFill/>
          <a:ln>
            <a:noFill/>
          </a:ln>
        </p:spPr>
        <p:txBody>
          <a:bodyPr anchorCtr="0" anchor="ctr" bIns="0" lIns="0" spcFirstLastPara="1" rIns="0" wrap="square" tIns="9525">
            <a:spAutoFit/>
          </a:bodyPr>
          <a:lstStyle/>
          <a:p>
            <a:pPr indent="0" lvl="0" marL="9525" rtl="0" algn="l">
              <a:spcBef>
                <a:spcPts val="0"/>
              </a:spcBef>
              <a:spcAft>
                <a:spcPts val="0"/>
              </a:spcAft>
              <a:buClr>
                <a:schemeClr val="lt1"/>
              </a:buClr>
              <a:buSzPts val="2800"/>
              <a:buFont typeface="Century Gothic"/>
              <a:buNone/>
            </a:pPr>
            <a:r>
              <a:rPr lang="en-US"/>
              <a:t>KERNEL’S RESPONSIBILITIES:</a:t>
            </a:r>
            <a:endParaRPr/>
          </a:p>
        </p:txBody>
      </p:sp>
      <p:sp>
        <p:nvSpPr>
          <p:cNvPr id="280" name="Google Shape;280;p4"/>
          <p:cNvSpPr/>
          <p:nvPr/>
        </p:nvSpPr>
        <p:spPr>
          <a:xfrm>
            <a:off x="721233" y="2328292"/>
            <a:ext cx="525780" cy="666368"/>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281" name="Google Shape;281;p4"/>
          <p:cNvSpPr/>
          <p:nvPr/>
        </p:nvSpPr>
        <p:spPr>
          <a:xfrm>
            <a:off x="914400" y="2375154"/>
            <a:ext cx="3127248" cy="587502"/>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282" name="Google Shape;282;p4"/>
          <p:cNvSpPr/>
          <p:nvPr/>
        </p:nvSpPr>
        <p:spPr>
          <a:xfrm>
            <a:off x="721233" y="2752345"/>
            <a:ext cx="525780" cy="666368"/>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283" name="Google Shape;283;p4"/>
          <p:cNvSpPr/>
          <p:nvPr/>
        </p:nvSpPr>
        <p:spPr>
          <a:xfrm>
            <a:off x="914400" y="2799207"/>
            <a:ext cx="2912364" cy="587502"/>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284" name="Google Shape;284;p4"/>
          <p:cNvSpPr/>
          <p:nvPr/>
        </p:nvSpPr>
        <p:spPr>
          <a:xfrm>
            <a:off x="721233" y="3177541"/>
            <a:ext cx="525780" cy="666368"/>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285" name="Google Shape;285;p4"/>
          <p:cNvSpPr/>
          <p:nvPr/>
        </p:nvSpPr>
        <p:spPr>
          <a:xfrm>
            <a:off x="914400" y="3224403"/>
            <a:ext cx="2903220" cy="587502"/>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286" name="Google Shape;286;p4"/>
          <p:cNvSpPr/>
          <p:nvPr/>
        </p:nvSpPr>
        <p:spPr>
          <a:xfrm>
            <a:off x="721233" y="3601592"/>
            <a:ext cx="525780" cy="666369"/>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287" name="Google Shape;287;p4"/>
          <p:cNvSpPr/>
          <p:nvPr/>
        </p:nvSpPr>
        <p:spPr>
          <a:xfrm>
            <a:off x="914400" y="3648456"/>
            <a:ext cx="2670048" cy="587502"/>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288" name="Google Shape;288;p4"/>
          <p:cNvSpPr/>
          <p:nvPr/>
        </p:nvSpPr>
        <p:spPr>
          <a:xfrm>
            <a:off x="721233" y="4025646"/>
            <a:ext cx="525780" cy="666369"/>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289" name="Google Shape;289;p4"/>
          <p:cNvSpPr/>
          <p:nvPr/>
        </p:nvSpPr>
        <p:spPr>
          <a:xfrm>
            <a:off x="914400" y="4072508"/>
            <a:ext cx="2544318" cy="587502"/>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290" name="Google Shape;290;p4"/>
          <p:cNvSpPr/>
          <p:nvPr/>
        </p:nvSpPr>
        <p:spPr>
          <a:xfrm>
            <a:off x="721233" y="4450842"/>
            <a:ext cx="525780" cy="666368"/>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291" name="Google Shape;291;p4"/>
          <p:cNvSpPr/>
          <p:nvPr/>
        </p:nvSpPr>
        <p:spPr>
          <a:xfrm>
            <a:off x="914400" y="4497705"/>
            <a:ext cx="1663065" cy="587502"/>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292" name="Google Shape;292;p4"/>
          <p:cNvSpPr txBox="1"/>
          <p:nvPr/>
        </p:nvSpPr>
        <p:spPr>
          <a:xfrm>
            <a:off x="915162" y="2399481"/>
            <a:ext cx="2940368" cy="2515593"/>
          </a:xfrm>
          <a:prstGeom prst="rect">
            <a:avLst/>
          </a:prstGeom>
          <a:noFill/>
          <a:ln>
            <a:noFill/>
          </a:ln>
        </p:spPr>
        <p:txBody>
          <a:bodyPr anchorCtr="0" anchor="t" bIns="0" lIns="0" spcFirstLastPara="1" rIns="0" wrap="square" tIns="83325">
            <a:spAutoFit/>
          </a:bodyPr>
          <a:lstStyle/>
          <a:p>
            <a:pPr indent="-171450" lvl="0" marL="180975" marR="0" rtl="0" algn="l">
              <a:spcBef>
                <a:spcPts val="0"/>
              </a:spcBef>
              <a:spcAft>
                <a:spcPts val="0"/>
              </a:spcAft>
              <a:buClr>
                <a:srgbClr val="FFFFFF"/>
              </a:buClr>
              <a:buSzPts val="2250"/>
              <a:buFont typeface="Arial"/>
              <a:buChar char="•"/>
            </a:pPr>
            <a:r>
              <a:rPr lang="en-US" sz="1800">
                <a:solidFill>
                  <a:srgbClr val="FFFFFF"/>
                </a:solidFill>
                <a:latin typeface="Arial"/>
                <a:ea typeface="Arial"/>
                <a:cs typeface="Arial"/>
                <a:sym typeface="Arial"/>
              </a:rPr>
              <a:t>The central processing unit</a:t>
            </a:r>
            <a:endParaRPr sz="1800">
              <a:solidFill>
                <a:srgbClr val="000000"/>
              </a:solidFill>
              <a:latin typeface="Arial"/>
              <a:ea typeface="Arial"/>
              <a:cs typeface="Arial"/>
              <a:sym typeface="Arial"/>
            </a:endParaRPr>
          </a:p>
          <a:p>
            <a:pPr indent="-171450" lvl="0" marL="180975" marR="0" rtl="0" algn="l">
              <a:spcBef>
                <a:spcPts val="1181"/>
              </a:spcBef>
              <a:spcAft>
                <a:spcPts val="0"/>
              </a:spcAft>
              <a:buClr>
                <a:srgbClr val="FFFFFF"/>
              </a:buClr>
              <a:buSzPts val="2250"/>
              <a:buFont typeface="Arial"/>
              <a:buChar char="•"/>
            </a:pPr>
            <a:r>
              <a:rPr lang="en-US" sz="1800">
                <a:solidFill>
                  <a:srgbClr val="FFFFFF"/>
                </a:solidFill>
                <a:latin typeface="Arial"/>
                <a:ea typeface="Arial"/>
                <a:cs typeface="Arial"/>
                <a:sym typeface="Arial"/>
              </a:rPr>
              <a:t>Random access memory</a:t>
            </a:r>
            <a:endParaRPr sz="1800">
              <a:solidFill>
                <a:srgbClr val="000000"/>
              </a:solidFill>
              <a:latin typeface="Arial"/>
              <a:ea typeface="Arial"/>
              <a:cs typeface="Arial"/>
              <a:sym typeface="Arial"/>
            </a:endParaRPr>
          </a:p>
          <a:p>
            <a:pPr indent="-171450" lvl="0" marL="180975" marR="0" rtl="0" algn="l">
              <a:spcBef>
                <a:spcPts val="1189"/>
              </a:spcBef>
              <a:spcAft>
                <a:spcPts val="0"/>
              </a:spcAft>
              <a:buClr>
                <a:srgbClr val="FFFFFF"/>
              </a:buClr>
              <a:buSzPts val="2250"/>
              <a:buFont typeface="Arial"/>
              <a:buChar char="•"/>
            </a:pPr>
            <a:r>
              <a:rPr lang="en-US" sz="1800">
                <a:solidFill>
                  <a:srgbClr val="FFFFFF"/>
                </a:solidFill>
                <a:latin typeface="Arial"/>
                <a:ea typeface="Arial"/>
                <a:cs typeface="Arial"/>
                <a:sym typeface="Arial"/>
              </a:rPr>
              <a:t>INPUT/OUTPUT devices</a:t>
            </a:r>
            <a:endParaRPr sz="1800">
              <a:solidFill>
                <a:srgbClr val="000000"/>
              </a:solidFill>
              <a:latin typeface="Arial"/>
              <a:ea typeface="Arial"/>
              <a:cs typeface="Arial"/>
              <a:sym typeface="Arial"/>
            </a:endParaRPr>
          </a:p>
          <a:p>
            <a:pPr indent="-171450" lvl="0" marL="180975" marR="0" rtl="0" algn="l">
              <a:spcBef>
                <a:spcPts val="1178"/>
              </a:spcBef>
              <a:spcAft>
                <a:spcPts val="0"/>
              </a:spcAft>
              <a:buClr>
                <a:srgbClr val="FFFFFF"/>
              </a:buClr>
              <a:buSzPts val="2250"/>
              <a:buFont typeface="Arial"/>
              <a:buChar char="•"/>
            </a:pPr>
            <a:r>
              <a:rPr lang="en-US" sz="1800">
                <a:solidFill>
                  <a:srgbClr val="FFFFFF"/>
                </a:solidFill>
                <a:latin typeface="Arial"/>
                <a:ea typeface="Arial"/>
                <a:cs typeface="Arial"/>
                <a:sym typeface="Arial"/>
              </a:rPr>
              <a:t>Memory management</a:t>
            </a:r>
            <a:endParaRPr sz="1800">
              <a:solidFill>
                <a:srgbClr val="000000"/>
              </a:solidFill>
              <a:latin typeface="Arial"/>
              <a:ea typeface="Arial"/>
              <a:cs typeface="Arial"/>
              <a:sym typeface="Arial"/>
            </a:endParaRPr>
          </a:p>
          <a:p>
            <a:pPr indent="-171450" lvl="0" marL="180975" marR="0" rtl="0" algn="l">
              <a:spcBef>
                <a:spcPts val="1181"/>
              </a:spcBef>
              <a:spcAft>
                <a:spcPts val="0"/>
              </a:spcAft>
              <a:buClr>
                <a:srgbClr val="FFFFFF"/>
              </a:buClr>
              <a:buSzPts val="2250"/>
              <a:buFont typeface="Arial"/>
              <a:buChar char="•"/>
            </a:pPr>
            <a:r>
              <a:rPr lang="en-US" sz="1800">
                <a:solidFill>
                  <a:srgbClr val="FFFFFF"/>
                </a:solidFill>
                <a:latin typeface="Arial"/>
                <a:ea typeface="Arial"/>
                <a:cs typeface="Arial"/>
                <a:sym typeface="Arial"/>
              </a:rPr>
              <a:t>Device management</a:t>
            </a:r>
            <a:endParaRPr sz="1800">
              <a:solidFill>
                <a:srgbClr val="000000"/>
              </a:solidFill>
              <a:latin typeface="Arial"/>
              <a:ea typeface="Arial"/>
              <a:cs typeface="Arial"/>
              <a:sym typeface="Arial"/>
            </a:endParaRPr>
          </a:p>
          <a:p>
            <a:pPr indent="-171450" lvl="0" marL="180975" marR="0" rtl="0" algn="l">
              <a:spcBef>
                <a:spcPts val="1189"/>
              </a:spcBef>
              <a:spcAft>
                <a:spcPts val="0"/>
              </a:spcAft>
              <a:buClr>
                <a:srgbClr val="FFFFFF"/>
              </a:buClr>
              <a:buSzPts val="2250"/>
              <a:buFont typeface="Arial"/>
              <a:buChar char="•"/>
            </a:pPr>
            <a:r>
              <a:rPr lang="en-US" sz="1800">
                <a:solidFill>
                  <a:srgbClr val="FFFFFF"/>
                </a:solidFill>
                <a:latin typeface="Arial"/>
                <a:ea typeface="Arial"/>
                <a:cs typeface="Arial"/>
                <a:sym typeface="Arial"/>
              </a:rPr>
              <a:t>System calls</a:t>
            </a:r>
            <a:endParaRPr sz="1800">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
          <p:cNvSpPr/>
          <p:nvPr/>
        </p:nvSpPr>
        <p:spPr>
          <a:xfrm>
            <a:off x="649224" y="1477899"/>
            <a:ext cx="5421249" cy="88468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298" name="Google Shape;298;p5"/>
          <p:cNvSpPr/>
          <p:nvPr/>
        </p:nvSpPr>
        <p:spPr>
          <a:xfrm>
            <a:off x="5494401" y="1477899"/>
            <a:ext cx="1376172" cy="88468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299" name="Google Shape;299;p5"/>
          <p:cNvSpPr txBox="1"/>
          <p:nvPr>
            <p:ph type="title"/>
          </p:nvPr>
        </p:nvSpPr>
        <p:spPr>
          <a:xfrm>
            <a:off x="915162" y="1630870"/>
            <a:ext cx="5664994" cy="425116"/>
          </a:xfrm>
          <a:prstGeom prst="rect">
            <a:avLst/>
          </a:prstGeom>
          <a:noFill/>
          <a:ln>
            <a:noFill/>
          </a:ln>
        </p:spPr>
        <p:txBody>
          <a:bodyPr anchorCtr="0" anchor="ctr" bIns="0" lIns="0" spcFirstLastPara="1" rIns="0" wrap="square" tIns="9525">
            <a:spAutoFit/>
          </a:bodyPr>
          <a:lstStyle/>
          <a:p>
            <a:pPr indent="0" lvl="0" marL="9525" rtl="0" algn="l">
              <a:spcBef>
                <a:spcPts val="0"/>
              </a:spcBef>
              <a:spcAft>
                <a:spcPts val="0"/>
              </a:spcAft>
              <a:buClr>
                <a:schemeClr val="lt1"/>
              </a:buClr>
              <a:buSzPts val="2800"/>
              <a:buFont typeface="Century Gothic"/>
              <a:buNone/>
            </a:pPr>
            <a:r>
              <a:rPr lang="en-US"/>
              <a:t>THE CENTRAL PROCESSING UNIT</a:t>
            </a:r>
            <a:endParaRPr/>
          </a:p>
        </p:txBody>
      </p:sp>
      <p:sp>
        <p:nvSpPr>
          <p:cNvPr id="300" name="Google Shape;300;p5"/>
          <p:cNvSpPr txBox="1"/>
          <p:nvPr/>
        </p:nvSpPr>
        <p:spPr>
          <a:xfrm>
            <a:off x="915163" y="2532983"/>
            <a:ext cx="7153751" cy="1640931"/>
          </a:xfrm>
          <a:prstGeom prst="rect">
            <a:avLst/>
          </a:prstGeom>
          <a:noFill/>
          <a:ln>
            <a:noFill/>
          </a:ln>
        </p:spPr>
        <p:txBody>
          <a:bodyPr anchorCtr="0" anchor="t" bIns="0" lIns="0" spcFirstLastPara="1" rIns="0" wrap="square" tIns="64275">
            <a:spAutoFit/>
          </a:bodyPr>
          <a:lstStyle/>
          <a:p>
            <a:pPr indent="-171450" lvl="0" marL="180975" marR="0" rtl="0" algn="l">
              <a:spcBef>
                <a:spcPts val="0"/>
              </a:spcBef>
              <a:spcAft>
                <a:spcPts val="0"/>
              </a:spcAft>
              <a:buClr>
                <a:srgbClr val="FFFFFF"/>
              </a:buClr>
              <a:buSzPts val="2250"/>
              <a:buFont typeface="Arial"/>
              <a:buChar char="•"/>
            </a:pPr>
            <a:r>
              <a:rPr lang="en-US" sz="1800">
                <a:solidFill>
                  <a:srgbClr val="FFFFFF"/>
                </a:solidFill>
                <a:latin typeface="Arial"/>
                <a:ea typeface="Arial"/>
                <a:cs typeface="Arial"/>
                <a:sym typeface="Arial"/>
              </a:rPr>
              <a:t>This central component of a computer system is responsible</a:t>
            </a:r>
            <a:endParaRPr sz="1800">
              <a:solidFill>
                <a:srgbClr val="000000"/>
              </a:solidFill>
              <a:latin typeface="Arial"/>
              <a:ea typeface="Arial"/>
              <a:cs typeface="Arial"/>
              <a:sym typeface="Arial"/>
            </a:endParaRPr>
          </a:p>
          <a:p>
            <a:pPr indent="0" lvl="0" marL="180975" marR="3810" rtl="0" algn="l">
              <a:lnSpc>
                <a:spcPct val="120000"/>
              </a:lnSpc>
              <a:spcBef>
                <a:spcPts val="0"/>
              </a:spcBef>
              <a:spcAft>
                <a:spcPts val="0"/>
              </a:spcAft>
              <a:buNone/>
            </a:pPr>
            <a:r>
              <a:rPr lang="en-US" sz="1800">
                <a:solidFill>
                  <a:srgbClr val="FFFFFF"/>
                </a:solidFill>
                <a:latin typeface="Arial"/>
                <a:ea typeface="Arial"/>
                <a:cs typeface="Arial"/>
                <a:sym typeface="Arial"/>
              </a:rPr>
              <a:t>for </a:t>
            </a:r>
            <a:r>
              <a:rPr i="1" lang="en-US" sz="1800">
                <a:solidFill>
                  <a:srgbClr val="FFFFFF"/>
                </a:solidFill>
                <a:latin typeface="Arial"/>
                <a:ea typeface="Arial"/>
                <a:cs typeface="Arial"/>
                <a:sym typeface="Arial"/>
              </a:rPr>
              <a:t>running </a:t>
            </a:r>
            <a:r>
              <a:rPr lang="en-US" sz="1800">
                <a:solidFill>
                  <a:srgbClr val="FFFFFF"/>
                </a:solidFill>
                <a:latin typeface="Arial"/>
                <a:ea typeface="Arial"/>
                <a:cs typeface="Arial"/>
                <a:sym typeface="Arial"/>
              </a:rPr>
              <a:t>or </a:t>
            </a:r>
            <a:r>
              <a:rPr i="1" lang="en-US" sz="1800">
                <a:solidFill>
                  <a:srgbClr val="FFFFFF"/>
                </a:solidFill>
                <a:latin typeface="Arial"/>
                <a:ea typeface="Arial"/>
                <a:cs typeface="Arial"/>
                <a:sym typeface="Arial"/>
              </a:rPr>
              <a:t>executing </a:t>
            </a:r>
            <a:r>
              <a:rPr lang="en-US" sz="1800">
                <a:solidFill>
                  <a:srgbClr val="FFFFFF"/>
                </a:solidFill>
                <a:latin typeface="Arial"/>
                <a:ea typeface="Arial"/>
                <a:cs typeface="Arial"/>
                <a:sym typeface="Arial"/>
              </a:rPr>
              <a:t>programs. The kernel takes responsibility for  deciding at any time which of the many running programs should be  allocated to the processor or processors (each of which can usually  run only one program at a time).</a:t>
            </a:r>
            <a:endParaRPr sz="1800">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6"/>
          <p:cNvSpPr/>
          <p:nvPr/>
        </p:nvSpPr>
        <p:spPr>
          <a:xfrm>
            <a:off x="649224" y="1477899"/>
            <a:ext cx="3681603" cy="88468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306" name="Google Shape;306;p6"/>
          <p:cNvSpPr/>
          <p:nvPr/>
        </p:nvSpPr>
        <p:spPr>
          <a:xfrm>
            <a:off x="3754756" y="1477899"/>
            <a:ext cx="2113406" cy="88468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307" name="Google Shape;307;p6"/>
          <p:cNvSpPr txBox="1"/>
          <p:nvPr>
            <p:ph type="title"/>
          </p:nvPr>
        </p:nvSpPr>
        <p:spPr>
          <a:xfrm>
            <a:off x="915162" y="1630870"/>
            <a:ext cx="4662964" cy="425116"/>
          </a:xfrm>
          <a:prstGeom prst="rect">
            <a:avLst/>
          </a:prstGeom>
          <a:noFill/>
          <a:ln>
            <a:noFill/>
          </a:ln>
        </p:spPr>
        <p:txBody>
          <a:bodyPr anchorCtr="0" anchor="ctr" bIns="0" lIns="0" spcFirstLastPara="1" rIns="0" wrap="square" tIns="9525">
            <a:spAutoFit/>
          </a:bodyPr>
          <a:lstStyle/>
          <a:p>
            <a:pPr indent="0" lvl="0" marL="9525" rtl="0" algn="l">
              <a:spcBef>
                <a:spcPts val="0"/>
              </a:spcBef>
              <a:spcAft>
                <a:spcPts val="0"/>
              </a:spcAft>
              <a:buClr>
                <a:schemeClr val="lt1"/>
              </a:buClr>
              <a:buSzPts val="2800"/>
              <a:buFont typeface="Century Gothic"/>
              <a:buNone/>
            </a:pPr>
            <a:r>
              <a:rPr lang="en-US"/>
              <a:t>RANDOM ACCESS MEMORY</a:t>
            </a:r>
            <a:endParaRPr/>
          </a:p>
        </p:txBody>
      </p:sp>
      <p:sp>
        <p:nvSpPr>
          <p:cNvPr id="308" name="Google Shape;308;p6"/>
          <p:cNvSpPr/>
          <p:nvPr/>
        </p:nvSpPr>
        <p:spPr>
          <a:xfrm>
            <a:off x="3520440" y="2375154"/>
            <a:ext cx="4639437" cy="587502"/>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309" name="Google Shape;309;p6"/>
          <p:cNvSpPr/>
          <p:nvPr/>
        </p:nvSpPr>
        <p:spPr>
          <a:xfrm>
            <a:off x="914400" y="2704337"/>
            <a:ext cx="7351776" cy="587502"/>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310" name="Google Shape;310;p6"/>
          <p:cNvSpPr/>
          <p:nvPr/>
        </p:nvSpPr>
        <p:spPr>
          <a:xfrm>
            <a:off x="914400" y="3033522"/>
            <a:ext cx="6940296" cy="587501"/>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311" name="Google Shape;311;p6"/>
          <p:cNvSpPr/>
          <p:nvPr/>
        </p:nvSpPr>
        <p:spPr>
          <a:xfrm>
            <a:off x="914400" y="3362707"/>
            <a:ext cx="7394067" cy="587501"/>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312" name="Google Shape;312;p6"/>
          <p:cNvSpPr/>
          <p:nvPr/>
        </p:nvSpPr>
        <p:spPr>
          <a:xfrm>
            <a:off x="914400" y="3691890"/>
            <a:ext cx="7360920" cy="587502"/>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313" name="Google Shape;313;p6"/>
          <p:cNvSpPr/>
          <p:nvPr/>
        </p:nvSpPr>
        <p:spPr>
          <a:xfrm>
            <a:off x="914400" y="4021074"/>
            <a:ext cx="6815709" cy="587502"/>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314" name="Google Shape;314;p6"/>
          <p:cNvSpPr/>
          <p:nvPr/>
        </p:nvSpPr>
        <p:spPr>
          <a:xfrm>
            <a:off x="914400" y="4350258"/>
            <a:ext cx="2463165" cy="587502"/>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315" name="Google Shape;315;p6"/>
          <p:cNvSpPr txBox="1"/>
          <p:nvPr/>
        </p:nvSpPr>
        <p:spPr>
          <a:xfrm>
            <a:off x="915162" y="2418684"/>
            <a:ext cx="7149465" cy="2305824"/>
          </a:xfrm>
          <a:prstGeom prst="rect">
            <a:avLst/>
          </a:prstGeom>
          <a:noFill/>
          <a:ln>
            <a:noFill/>
          </a:ln>
        </p:spPr>
        <p:txBody>
          <a:bodyPr anchorCtr="0" anchor="t" bIns="0" lIns="0" spcFirstLastPara="1" rIns="0" wrap="square" tIns="9525">
            <a:spAutoFit/>
          </a:bodyPr>
          <a:lstStyle/>
          <a:p>
            <a:pPr indent="-171450" lvl="0" marL="180975" marR="3810" rtl="0" algn="l">
              <a:lnSpc>
                <a:spcPct val="120000"/>
              </a:lnSpc>
              <a:spcBef>
                <a:spcPts val="0"/>
              </a:spcBef>
              <a:spcAft>
                <a:spcPts val="0"/>
              </a:spcAft>
              <a:buClr>
                <a:srgbClr val="FFFFFF"/>
              </a:buClr>
              <a:buSzPts val="2250"/>
              <a:buFont typeface="Arial"/>
              <a:buChar char="•"/>
            </a:pPr>
            <a:r>
              <a:rPr lang="en-US" sz="1800">
                <a:solidFill>
                  <a:srgbClr val="FFFFFF"/>
                </a:solidFill>
                <a:latin typeface="Arial"/>
                <a:ea typeface="Arial"/>
                <a:cs typeface="Arial"/>
                <a:sym typeface="Arial"/>
              </a:rPr>
              <a:t>Random-access memory is used to store both program instructions  and data. Typically, both need to be present in memory in order for a  program to execute. Often multiple programs will want access to  memory, frequently demanding more memory than the computer has  available. The kernel is responsible for deciding which memory each  process can use, and determining what to do when not enough  memory is available.</a:t>
            </a:r>
            <a:endParaRPr sz="1800">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7"/>
          <p:cNvSpPr/>
          <p:nvPr/>
        </p:nvSpPr>
        <p:spPr>
          <a:xfrm>
            <a:off x="649224" y="1477899"/>
            <a:ext cx="3199257" cy="88468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321" name="Google Shape;321;p7"/>
          <p:cNvSpPr/>
          <p:nvPr/>
        </p:nvSpPr>
        <p:spPr>
          <a:xfrm>
            <a:off x="3272408" y="1477899"/>
            <a:ext cx="2081403" cy="88468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322" name="Google Shape;322;p7"/>
          <p:cNvSpPr txBox="1"/>
          <p:nvPr>
            <p:ph type="title"/>
          </p:nvPr>
        </p:nvSpPr>
        <p:spPr>
          <a:xfrm>
            <a:off x="915162" y="1630870"/>
            <a:ext cx="4148138" cy="425116"/>
          </a:xfrm>
          <a:prstGeom prst="rect">
            <a:avLst/>
          </a:prstGeom>
          <a:noFill/>
          <a:ln>
            <a:noFill/>
          </a:ln>
        </p:spPr>
        <p:txBody>
          <a:bodyPr anchorCtr="0" anchor="ctr" bIns="0" lIns="0" spcFirstLastPara="1" rIns="0" wrap="square" tIns="9525">
            <a:spAutoFit/>
          </a:bodyPr>
          <a:lstStyle/>
          <a:p>
            <a:pPr indent="0" lvl="0" marL="9525" rtl="0" algn="l">
              <a:spcBef>
                <a:spcPts val="0"/>
              </a:spcBef>
              <a:spcAft>
                <a:spcPts val="0"/>
              </a:spcAft>
              <a:buClr>
                <a:schemeClr val="lt1"/>
              </a:buClr>
              <a:buSzPts val="2800"/>
              <a:buFont typeface="Century Gothic"/>
              <a:buNone/>
            </a:pPr>
            <a:r>
              <a:rPr lang="en-US"/>
              <a:t>INPUT/OUTPUT DEVICES</a:t>
            </a:r>
            <a:endParaRPr/>
          </a:p>
        </p:txBody>
      </p:sp>
      <p:sp>
        <p:nvSpPr>
          <p:cNvPr id="323" name="Google Shape;323;p7"/>
          <p:cNvSpPr txBox="1"/>
          <p:nvPr/>
        </p:nvSpPr>
        <p:spPr>
          <a:xfrm>
            <a:off x="915162" y="2532984"/>
            <a:ext cx="7307104" cy="1308628"/>
          </a:xfrm>
          <a:prstGeom prst="rect">
            <a:avLst/>
          </a:prstGeom>
          <a:noFill/>
          <a:ln>
            <a:noFill/>
          </a:ln>
        </p:spPr>
        <p:txBody>
          <a:bodyPr anchorCtr="0" anchor="t" bIns="0" lIns="0" spcFirstLastPara="1" rIns="0" wrap="square" tIns="9525">
            <a:spAutoFit/>
          </a:bodyPr>
          <a:lstStyle/>
          <a:p>
            <a:pPr indent="-171450" lvl="0" marL="180975" marR="3810" rtl="0" algn="l">
              <a:lnSpc>
                <a:spcPct val="120000"/>
              </a:lnSpc>
              <a:spcBef>
                <a:spcPts val="0"/>
              </a:spcBef>
              <a:spcAft>
                <a:spcPts val="0"/>
              </a:spcAft>
              <a:buClr>
                <a:srgbClr val="FFFFFF"/>
              </a:buClr>
              <a:buSzPts val="2250"/>
              <a:buFont typeface="Arial"/>
              <a:buChar char="•"/>
            </a:pPr>
            <a:r>
              <a:rPr lang="en-US" sz="1800">
                <a:solidFill>
                  <a:srgbClr val="FFFFFF"/>
                </a:solidFill>
                <a:latin typeface="Arial"/>
                <a:ea typeface="Arial"/>
                <a:cs typeface="Arial"/>
                <a:sym typeface="Arial"/>
              </a:rPr>
              <a:t>I/O devices include such peripherals as keyboards, mice, disk drives,  printers, network adapters, and display devices. The kernel allocates  requests from applications to perform I/O to an appropriate device and  provides convenient methods for using the device.</a:t>
            </a:r>
            <a:endParaRPr sz="1800">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8"/>
          <p:cNvSpPr/>
          <p:nvPr/>
        </p:nvSpPr>
        <p:spPr>
          <a:xfrm>
            <a:off x="649224" y="1477899"/>
            <a:ext cx="4660011" cy="88468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329" name="Google Shape;329;p8"/>
          <p:cNvSpPr txBox="1"/>
          <p:nvPr>
            <p:ph type="title"/>
          </p:nvPr>
        </p:nvSpPr>
        <p:spPr>
          <a:xfrm>
            <a:off x="915162" y="1630870"/>
            <a:ext cx="4104323" cy="425116"/>
          </a:xfrm>
          <a:prstGeom prst="rect">
            <a:avLst/>
          </a:prstGeom>
          <a:noFill/>
          <a:ln>
            <a:noFill/>
          </a:ln>
        </p:spPr>
        <p:txBody>
          <a:bodyPr anchorCtr="0" anchor="ctr" bIns="0" lIns="0" spcFirstLastPara="1" rIns="0" wrap="square" tIns="9525">
            <a:spAutoFit/>
          </a:bodyPr>
          <a:lstStyle/>
          <a:p>
            <a:pPr indent="0" lvl="0" marL="9525" rtl="0" algn="l">
              <a:spcBef>
                <a:spcPts val="0"/>
              </a:spcBef>
              <a:spcAft>
                <a:spcPts val="0"/>
              </a:spcAft>
              <a:buClr>
                <a:schemeClr val="lt1"/>
              </a:buClr>
              <a:buSzPts val="2800"/>
              <a:buFont typeface="Century Gothic"/>
              <a:buNone/>
            </a:pPr>
            <a:r>
              <a:rPr lang="en-US"/>
              <a:t>MEMORY MANAGEMENT</a:t>
            </a:r>
            <a:endParaRPr/>
          </a:p>
        </p:txBody>
      </p:sp>
      <p:sp>
        <p:nvSpPr>
          <p:cNvPr id="330" name="Google Shape;330;p8"/>
          <p:cNvSpPr txBox="1"/>
          <p:nvPr/>
        </p:nvSpPr>
        <p:spPr>
          <a:xfrm>
            <a:off x="915162" y="2542813"/>
            <a:ext cx="7282815" cy="2781018"/>
          </a:xfrm>
          <a:prstGeom prst="rect">
            <a:avLst/>
          </a:prstGeom>
          <a:noFill/>
          <a:ln>
            <a:noFill/>
          </a:ln>
        </p:spPr>
        <p:txBody>
          <a:bodyPr anchorCtr="0" anchor="t" bIns="0" lIns="0" spcFirstLastPara="1" rIns="0" wrap="square" tIns="9525">
            <a:spAutoFit/>
          </a:bodyPr>
          <a:lstStyle/>
          <a:p>
            <a:pPr indent="-171450" lvl="0" marL="180975" marR="394335" rtl="0" algn="l">
              <a:lnSpc>
                <a:spcPct val="110000"/>
              </a:lnSpc>
              <a:spcBef>
                <a:spcPts val="0"/>
              </a:spcBef>
              <a:spcAft>
                <a:spcPts val="0"/>
              </a:spcAft>
              <a:buClr>
                <a:srgbClr val="FFFFFF"/>
              </a:buClr>
              <a:buSzPts val="2063"/>
              <a:buFont typeface="Arial"/>
              <a:buChar char="•"/>
            </a:pPr>
            <a:r>
              <a:rPr lang="en-US" sz="1650">
                <a:solidFill>
                  <a:srgbClr val="FFFFFF"/>
                </a:solidFill>
                <a:latin typeface="Arial"/>
                <a:ea typeface="Arial"/>
                <a:cs typeface="Arial"/>
                <a:sym typeface="Arial"/>
              </a:rPr>
              <a:t>The kernel has full access to the system's memory and must allow  processes to safely access this memory as they require it. Often the first  step in doing this is virtual addressing, usually achieved</a:t>
            </a:r>
            <a:endParaRPr sz="1650">
              <a:solidFill>
                <a:srgbClr val="000000"/>
              </a:solidFill>
              <a:latin typeface="Arial"/>
              <a:ea typeface="Arial"/>
              <a:cs typeface="Arial"/>
              <a:sym typeface="Arial"/>
            </a:endParaRPr>
          </a:p>
          <a:p>
            <a:pPr indent="0" lvl="0" marL="180975" marR="3810" rtl="0" algn="l">
              <a:lnSpc>
                <a:spcPct val="110000"/>
              </a:lnSpc>
              <a:spcBef>
                <a:spcPts val="0"/>
              </a:spcBef>
              <a:spcAft>
                <a:spcPts val="0"/>
              </a:spcAft>
              <a:buNone/>
            </a:pPr>
            <a:r>
              <a:rPr lang="en-US" sz="1650">
                <a:solidFill>
                  <a:srgbClr val="FFFFFF"/>
                </a:solidFill>
                <a:latin typeface="Arial"/>
                <a:ea typeface="Arial"/>
                <a:cs typeface="Arial"/>
                <a:sym typeface="Arial"/>
              </a:rPr>
              <a:t>by paging and/or segmentation. Virtual addressing allows the kernel to make  a given physical address appear to be another address, the virtual address.  Virtual address spaces may be different for different processes; the memory  that one process accesses at a particular (virtual) address may be different  memory from what another process accesses at the same address. This  allows every program to behave as if it is the only one (apart from the  kernel) running and thus prevents applications from crashing each other.</a:t>
            </a:r>
            <a:endParaRPr sz="1650">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9"/>
          <p:cNvSpPr/>
          <p:nvPr/>
        </p:nvSpPr>
        <p:spPr>
          <a:xfrm>
            <a:off x="649224" y="1477899"/>
            <a:ext cx="4405122" cy="88468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350">
              <a:solidFill>
                <a:srgbClr val="000000"/>
              </a:solidFill>
              <a:latin typeface="Calibri"/>
              <a:ea typeface="Calibri"/>
              <a:cs typeface="Calibri"/>
              <a:sym typeface="Calibri"/>
            </a:endParaRPr>
          </a:p>
        </p:txBody>
      </p:sp>
      <p:sp>
        <p:nvSpPr>
          <p:cNvPr id="336" name="Google Shape;336;p9"/>
          <p:cNvSpPr txBox="1"/>
          <p:nvPr>
            <p:ph type="title"/>
          </p:nvPr>
        </p:nvSpPr>
        <p:spPr>
          <a:xfrm>
            <a:off x="915163" y="1630870"/>
            <a:ext cx="3848576" cy="425116"/>
          </a:xfrm>
          <a:prstGeom prst="rect">
            <a:avLst/>
          </a:prstGeom>
          <a:noFill/>
          <a:ln>
            <a:noFill/>
          </a:ln>
        </p:spPr>
        <p:txBody>
          <a:bodyPr anchorCtr="0" anchor="ctr" bIns="0" lIns="0" spcFirstLastPara="1" rIns="0" wrap="square" tIns="9525">
            <a:spAutoFit/>
          </a:bodyPr>
          <a:lstStyle/>
          <a:p>
            <a:pPr indent="0" lvl="0" marL="9525" rtl="0" algn="l">
              <a:spcBef>
                <a:spcPts val="0"/>
              </a:spcBef>
              <a:spcAft>
                <a:spcPts val="0"/>
              </a:spcAft>
              <a:buClr>
                <a:schemeClr val="lt1"/>
              </a:buClr>
              <a:buSzPts val="2800"/>
              <a:buFont typeface="Century Gothic"/>
              <a:buNone/>
            </a:pPr>
            <a:r>
              <a:rPr lang="en-US"/>
              <a:t>DEVICE MANAGEMENT</a:t>
            </a:r>
            <a:endParaRPr/>
          </a:p>
        </p:txBody>
      </p:sp>
      <p:sp>
        <p:nvSpPr>
          <p:cNvPr id="337" name="Google Shape;337;p9"/>
          <p:cNvSpPr txBox="1"/>
          <p:nvPr/>
        </p:nvSpPr>
        <p:spPr>
          <a:xfrm>
            <a:off x="915162" y="2532984"/>
            <a:ext cx="7269480" cy="2305824"/>
          </a:xfrm>
          <a:prstGeom prst="rect">
            <a:avLst/>
          </a:prstGeom>
          <a:noFill/>
          <a:ln>
            <a:noFill/>
          </a:ln>
        </p:spPr>
        <p:txBody>
          <a:bodyPr anchorCtr="0" anchor="t" bIns="0" lIns="0" spcFirstLastPara="1" rIns="0" wrap="square" tIns="9525">
            <a:spAutoFit/>
          </a:bodyPr>
          <a:lstStyle/>
          <a:p>
            <a:pPr indent="-171450" lvl="0" marL="180975" marR="3810" rtl="0" algn="l">
              <a:lnSpc>
                <a:spcPct val="120000"/>
              </a:lnSpc>
              <a:spcBef>
                <a:spcPts val="0"/>
              </a:spcBef>
              <a:spcAft>
                <a:spcPts val="0"/>
              </a:spcAft>
              <a:buClr>
                <a:srgbClr val="FFFFFF"/>
              </a:buClr>
              <a:buSzPts val="2250"/>
              <a:buFont typeface="Arial"/>
              <a:buChar char="•"/>
            </a:pPr>
            <a:r>
              <a:rPr lang="en-US" sz="1800">
                <a:solidFill>
                  <a:srgbClr val="FFFFFF"/>
                </a:solidFill>
                <a:latin typeface="Arial"/>
                <a:ea typeface="Arial"/>
                <a:cs typeface="Arial"/>
                <a:sym typeface="Arial"/>
              </a:rPr>
              <a:t>A kernel must maintain a list of available devices. This list may be  known in advance configured by the user or detected by the operating  system at run time (normally called plug and play). In a plug and play  system, a device manager first performs a scan on different hardware  buses, such as Peripheral Component Interconnect (PCI) or Universal  Serial Bus (USB), to detect installed devices, then searches for the  appropriate drivers.</a:t>
            </a:r>
            <a:endParaRPr sz="1800">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Mesh">
  <a:themeElements>
    <a:clrScheme name="Mesh">
      <a:dk1>
        <a:srgbClr val="000000"/>
      </a:dk1>
      <a:lt1>
        <a:srgbClr val="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2019-12-31T13:30:09Z</dcterms:created>
  <dc:creator>bishal</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2018-04-18T00:00:00Z</vt:filetime>
  </property>
  <property fmtid="{D5CDD505-2E9C-101B-9397-08002B2CF9AE}" pid="3" name="Creator">
    <vt:lpwstr>Microsoft® Office PowerPoint® 2007</vt:lpwstr>
  </property>
  <property fmtid="{D5CDD505-2E9C-101B-9397-08002B2CF9AE}" pid="4" name="LastSaved">
    <vt:filetime>2019-12-31T00:00:00Z</vt:filetime>
  </property>
</Properties>
</file>